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57" r:id="rId3"/>
    <p:sldId id="329" r:id="rId4"/>
    <p:sldId id="259" r:id="rId5"/>
    <p:sldId id="260" r:id="rId6"/>
    <p:sldId id="264" r:id="rId7"/>
    <p:sldId id="262" r:id="rId8"/>
    <p:sldId id="263" r:id="rId9"/>
    <p:sldId id="261" r:id="rId10"/>
    <p:sldId id="265" r:id="rId11"/>
    <p:sldId id="334" r:id="rId12"/>
    <p:sldId id="321" r:id="rId13"/>
    <p:sldId id="317" r:id="rId14"/>
    <p:sldId id="271" r:id="rId15"/>
    <p:sldId id="270" r:id="rId16"/>
    <p:sldId id="324" r:id="rId17"/>
    <p:sldId id="272" r:id="rId18"/>
    <p:sldId id="273" r:id="rId19"/>
    <p:sldId id="274" r:id="rId20"/>
    <p:sldId id="275" r:id="rId21"/>
    <p:sldId id="276" r:id="rId22"/>
    <p:sldId id="283" r:id="rId23"/>
    <p:sldId id="322" r:id="rId24"/>
    <p:sldId id="278" r:id="rId25"/>
    <p:sldId id="279" r:id="rId26"/>
    <p:sldId id="280" r:id="rId27"/>
    <p:sldId id="282" r:id="rId28"/>
    <p:sldId id="281" r:id="rId29"/>
    <p:sldId id="284" r:id="rId30"/>
    <p:sldId id="285" r:id="rId31"/>
    <p:sldId id="286" r:id="rId32"/>
    <p:sldId id="287" r:id="rId33"/>
    <p:sldId id="288" r:id="rId34"/>
    <p:sldId id="316" r:id="rId35"/>
    <p:sldId id="332" r:id="rId36"/>
    <p:sldId id="319" r:id="rId37"/>
    <p:sldId id="293" r:id="rId38"/>
    <p:sldId id="331" r:id="rId39"/>
    <p:sldId id="294" r:id="rId40"/>
    <p:sldId id="325" r:id="rId41"/>
    <p:sldId id="296" r:id="rId42"/>
    <p:sldId id="302" r:id="rId43"/>
    <p:sldId id="297" r:id="rId44"/>
    <p:sldId id="300" r:id="rId45"/>
    <p:sldId id="299" r:id="rId46"/>
    <p:sldId id="328" r:id="rId47"/>
    <p:sldId id="301" r:id="rId48"/>
    <p:sldId id="298" r:id="rId49"/>
    <p:sldId id="303" r:id="rId50"/>
    <p:sldId id="333" r:id="rId51"/>
    <p:sldId id="308" r:id="rId52"/>
    <p:sldId id="306" r:id="rId53"/>
    <p:sldId id="305" r:id="rId54"/>
    <p:sldId id="327" r:id="rId55"/>
    <p:sldId id="310" r:id="rId56"/>
    <p:sldId id="335" r:id="rId57"/>
    <p:sldId id="311" r:id="rId58"/>
    <p:sldId id="313" r:id="rId59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RHX9Dsxyp2wuq3pWMBzyA==" hashData="TzpZsV1G9dyh6A6qztGRx7qlwL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332741"/>
    <a:srgbClr val="173E49"/>
    <a:srgbClr val="0018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10" autoAdjust="0"/>
    <p:restoredTop sz="94660"/>
  </p:normalViewPr>
  <p:slideViewPr>
    <p:cSldViewPr>
      <p:cViewPr>
        <p:scale>
          <a:sx n="79" d="100"/>
          <a:sy n="79" d="100"/>
        </p:scale>
        <p:origin x="-708" y="-95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5" d="100"/>
        <a:sy n="65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6F71A0-9C85-4BC3-B3B0-62801ACE52D1}" type="datetimeFigureOut">
              <a:rPr lang="es-ES" smtClean="0"/>
              <a:t>30/04/2017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5A4A3-AFE5-4941-AAD5-CE507A0DA7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5126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5A4A3-AFE5-4941-AAD5-CE507A0DA781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0246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5A4A3-AFE5-4941-AAD5-CE507A0DA781}" type="slidenum">
              <a:rPr lang="es-ES" smtClean="0"/>
              <a:t>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2665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5A4A3-AFE5-4941-AAD5-CE507A0DA781}" type="slidenum">
              <a:rPr lang="es-ES" smtClean="0"/>
              <a:t>45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0496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5A4A3-AFE5-4941-AAD5-CE507A0DA781}" type="slidenum">
              <a:rPr lang="es-ES" smtClean="0"/>
              <a:t>54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08947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5A4A3-AFE5-4941-AAD5-CE507A0DA781}" type="slidenum">
              <a:rPr lang="es-ES" smtClean="0"/>
              <a:t>56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8639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AE51-FB54-489E-A752-7F5A40155FE6}" type="datetimeFigureOut">
              <a:rPr lang="es-ES" smtClean="0"/>
              <a:t>30/04/2017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FFDD-42D6-4028-BE7E-142ECA66E9A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8330484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AE51-FB54-489E-A752-7F5A40155FE6}" type="datetimeFigureOut">
              <a:rPr lang="es-ES" smtClean="0"/>
              <a:t>30/04/2017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FFDD-42D6-4028-BE7E-142ECA66E9A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110168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AE51-FB54-489E-A752-7F5A40155FE6}" type="datetimeFigureOut">
              <a:rPr lang="es-ES" smtClean="0"/>
              <a:t>30/04/2017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FFDD-42D6-4028-BE7E-142ECA66E9A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7695912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AE51-FB54-489E-A752-7F5A40155FE6}" type="datetimeFigureOut">
              <a:rPr lang="es-ES" smtClean="0"/>
              <a:t>30/04/2017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FFDD-42D6-4028-BE7E-142ECA66E9A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7566700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AE51-FB54-489E-A752-7F5A40155FE6}" type="datetimeFigureOut">
              <a:rPr lang="es-ES" smtClean="0"/>
              <a:t>30/04/2017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FFDD-42D6-4028-BE7E-142ECA66E9A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2525951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AE51-FB54-489E-A752-7F5A40155FE6}" type="datetimeFigureOut">
              <a:rPr lang="es-ES" smtClean="0"/>
              <a:t>30/04/2017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FFDD-42D6-4028-BE7E-142ECA66E9A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0755463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AE51-FB54-489E-A752-7F5A40155FE6}" type="datetimeFigureOut">
              <a:rPr lang="es-ES" smtClean="0"/>
              <a:t>30/04/2017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FFDD-42D6-4028-BE7E-142ECA66E9A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4038039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AE51-FB54-489E-A752-7F5A40155FE6}" type="datetimeFigureOut">
              <a:rPr lang="es-ES" smtClean="0"/>
              <a:t>30/04/2017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FFDD-42D6-4028-BE7E-142ECA66E9A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0830822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AE51-FB54-489E-A752-7F5A40155FE6}" type="datetimeFigureOut">
              <a:rPr lang="es-ES" smtClean="0"/>
              <a:t>30/04/2017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FFDD-42D6-4028-BE7E-142ECA66E9A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0683051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AE51-FB54-489E-A752-7F5A40155FE6}" type="datetimeFigureOut">
              <a:rPr lang="es-ES" smtClean="0"/>
              <a:t>30/04/2017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FFDD-42D6-4028-BE7E-142ECA66E9A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2951947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AE51-FB54-489E-A752-7F5A40155FE6}" type="datetimeFigureOut">
              <a:rPr lang="es-ES" smtClean="0"/>
              <a:t>30/04/2017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FFDD-42D6-4028-BE7E-142ECA66E9A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944096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4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5AE51-FB54-489E-A752-7F5A40155FE6}" type="datetimeFigureOut">
              <a:rPr lang="es-ES" smtClean="0"/>
              <a:t>30/04/2017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F7FFDD-42D6-4028-BE7E-142ECA66E9A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50147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2.png"/><Relationship Id="rId18" Type="http://schemas.openxmlformats.org/officeDocument/2006/relationships/image" Target="../media/image7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8.png"/><Relationship Id="rId11" Type="http://schemas.openxmlformats.org/officeDocument/2006/relationships/image" Target="../media/image7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7.png"/><Relationship Id="rId9" Type="http://schemas.openxmlformats.org/officeDocument/2006/relationships/image" Target="../media/image7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5" t="3198" r="12256" b="55986"/>
          <a:stretch/>
        </p:blipFill>
        <p:spPr bwMode="auto">
          <a:xfrm>
            <a:off x="1259632" y="915566"/>
            <a:ext cx="6653463" cy="139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155926"/>
            <a:ext cx="38163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2687539"/>
      </p:ext>
    </p:extLst>
  </p:cSld>
  <p:clrMapOvr>
    <a:masterClrMapping/>
  </p:clrMapOvr>
  <p:transition spd="slow" advTm="7000">
    <p:fade/>
    <p:sndAc>
      <p:stSnd loop="1">
        <p:snd r:embed="rId3" name="PADRE NUESTRO EN ARAME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4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4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4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L PADRE NUESTRO EN ARAMEOOO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52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771550"/>
            <a:ext cx="492419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0942579"/>
      </p:ext>
    </p:extLst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8577858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7718289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9802571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3486158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7220609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8418886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0360069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L PADRE NUESTRO EN ARAMEOOO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4" y="28913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1969073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771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PADRE NUESTRO EN ARAMEOOO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3978701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L PADRE NUESTRO EN ARAMEOOO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5" y="-29430"/>
            <a:ext cx="9144000" cy="51729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4003562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7492129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389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3089704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78718233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6381755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3595719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2278467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8470418" y="4659982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bg1"/>
              </a:extrusionClr>
            </a:sp3d>
          </a:bodyPr>
          <a:lstStyle/>
          <a:p>
            <a:pPr algn="ctr"/>
            <a:r>
              <a:rPr lang="es-ES" dirty="0" smtClean="0">
                <a:ln w="0">
                  <a:noFill/>
                </a:ln>
                <a:solidFill>
                  <a:srgbClr val="FF99FF"/>
                </a:solidFill>
                <a:latin typeface="AR BERKLEY" panose="02000000000000000000" pitchFamily="2" charset="0"/>
              </a:rPr>
              <a:t>P</a:t>
            </a:r>
            <a:r>
              <a:rPr lang="es-ES" sz="1400" dirty="0" smtClean="0">
                <a:ln w="0">
                  <a:noFill/>
                </a:ln>
                <a:solidFill>
                  <a:srgbClr val="FF99FF"/>
                </a:solidFill>
                <a:latin typeface="AR BERKLEY" panose="02000000000000000000" pitchFamily="2" charset="0"/>
              </a:rPr>
              <a:t>&amp;</a:t>
            </a:r>
            <a:r>
              <a:rPr lang="es-ES" dirty="0" smtClean="0">
                <a:ln w="0">
                  <a:noFill/>
                </a:ln>
                <a:solidFill>
                  <a:srgbClr val="FF99FF"/>
                </a:solidFill>
                <a:latin typeface="AR BERKLEY" panose="02000000000000000000" pitchFamily="2" charset="0"/>
              </a:rPr>
              <a:t>R</a:t>
            </a:r>
            <a:endParaRPr lang="es-ES" sz="1400" dirty="0" smtClean="0">
              <a:ln w="0">
                <a:noFill/>
              </a:ln>
              <a:solidFill>
                <a:srgbClr val="FF99FF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472334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0078540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L PADRE NUESTRO EN ARAMEOOO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0376246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621483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7141574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2754302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8470418" y="4659982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accent2">
                  <a:lumMod val="50000"/>
                </a:schemeClr>
              </a:extrusionClr>
            </a:sp3d>
          </a:bodyPr>
          <a:lstStyle/>
          <a:p>
            <a:pPr algn="ctr"/>
            <a:r>
              <a:rPr lang="es-ES" dirty="0" smtClean="0">
                <a:ln w="0">
                  <a:noFill/>
                </a:ln>
                <a:solidFill>
                  <a:srgbClr val="FF0066"/>
                </a:solidFill>
                <a:latin typeface="AR BERKLEY" panose="02000000000000000000" pitchFamily="2" charset="0"/>
              </a:rPr>
              <a:t>P</a:t>
            </a:r>
            <a:r>
              <a:rPr lang="es-ES" sz="1400" dirty="0" smtClean="0">
                <a:ln w="0">
                  <a:noFill/>
                </a:ln>
                <a:solidFill>
                  <a:srgbClr val="FF0066"/>
                </a:solidFill>
                <a:latin typeface="AR BERKLEY" panose="02000000000000000000" pitchFamily="2" charset="0"/>
              </a:rPr>
              <a:t>&amp;</a:t>
            </a:r>
            <a:r>
              <a:rPr lang="es-ES" dirty="0" smtClean="0">
                <a:ln w="0">
                  <a:noFill/>
                </a:ln>
                <a:solidFill>
                  <a:srgbClr val="FF0066"/>
                </a:solidFill>
                <a:latin typeface="AR BERKLEY" panose="02000000000000000000" pitchFamily="2" charset="0"/>
              </a:rPr>
              <a:t>R</a:t>
            </a:r>
            <a:endParaRPr lang="es-ES" sz="1400" dirty="0" smtClean="0">
              <a:ln w="0">
                <a:noFill/>
              </a:ln>
              <a:solidFill>
                <a:srgbClr val="FF0066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865545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9511356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6842382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6"/>
            <a:ext cx="9144000" cy="51252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9873398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1284275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"/>
            <a:ext cx="9144000" cy="51434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9543721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PADRE NUESTRO EN ARAMEOOO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006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5448114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PADRE NUESTRO EN ARAMEOOO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229"/>
            <a:ext cx="9144000" cy="51547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0548425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026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0444846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PADRE NUESTRO EN ARAMEOOO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4097304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L PADRE NUESTRO EN ARAMEOOO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2510122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712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2999280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L PADRE NUESTRO EN ARAMEOOO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6173280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8" y="11446"/>
            <a:ext cx="9144000" cy="51320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6246479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4"/>
            <a:ext cx="9144000" cy="51149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7967759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04387802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34"/>
            <a:ext cx="9144000" cy="51343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9494228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3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" y="4850"/>
            <a:ext cx="9144000" cy="51446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4867517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7996880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98"/>
            <a:ext cx="9144000" cy="5127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7768965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432" y="15990"/>
            <a:ext cx="9144000" cy="51275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398854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PADRE NUESTRO EN ARAMEOOO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2334130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0381066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92" y="1134"/>
            <a:ext cx="9144000" cy="51423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6630730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9442013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PADRE NUESTRO EN ARAMEOOO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41"/>
          <a:stretch/>
        </p:blipFill>
        <p:spPr bwMode="auto">
          <a:xfrm>
            <a:off x="251520" y="843558"/>
            <a:ext cx="8668518" cy="1875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25" r="38436" b="19246"/>
          <a:stretch/>
        </p:blipFill>
        <p:spPr bwMode="auto">
          <a:xfrm>
            <a:off x="6732240" y="3939902"/>
            <a:ext cx="1961148" cy="414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94195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4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4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4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80" y="1134"/>
            <a:ext cx="9144000" cy="5142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6" y="915566"/>
            <a:ext cx="9090025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87885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4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4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PADRE NUESTRO EN ARAMEOOO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237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43"/>
          <a:stretch/>
        </p:blipFill>
        <p:spPr bwMode="auto">
          <a:xfrm>
            <a:off x="432000" y="915566"/>
            <a:ext cx="8297863" cy="1945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50838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4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4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5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0" t="11087" b="29460"/>
          <a:stretch/>
        </p:blipFill>
        <p:spPr bwMode="auto">
          <a:xfrm>
            <a:off x="3275856" y="3723878"/>
            <a:ext cx="2675744" cy="487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8" t="21973" r="1952" b="32080"/>
          <a:stretch/>
        </p:blipFill>
        <p:spPr bwMode="auto">
          <a:xfrm>
            <a:off x="827584" y="771550"/>
            <a:ext cx="7560840" cy="1088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14" t="22810" r="14811" b="34230"/>
          <a:stretch/>
        </p:blipFill>
        <p:spPr bwMode="auto">
          <a:xfrm>
            <a:off x="3563888" y="1779662"/>
            <a:ext cx="1936358" cy="974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96619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4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4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4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4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1180</TotalTime>
  <Words>36</Words>
  <Application>Microsoft Office PowerPoint</Application>
  <PresentationFormat>Presentación en pantalla (16:9)</PresentationFormat>
  <Paragraphs>10</Paragraphs>
  <Slides>57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 y Roby</dc:creator>
  <cp:lastModifiedBy>Paloma</cp:lastModifiedBy>
  <dcterms:created xsi:type="dcterms:W3CDTF">2017-04-12T23:29:38Z</dcterms:created>
  <dcterms:modified xsi:type="dcterms:W3CDTF">2017-04-30T00:32:06Z</dcterms:modified>
</cp:coreProperties>
</file>