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5" r:id="rId4"/>
    <p:sldId id="270" r:id="rId5"/>
    <p:sldId id="264" r:id="rId6"/>
    <p:sldId id="271" r:id="rId7"/>
    <p:sldId id="258" r:id="rId8"/>
    <p:sldId id="263" r:id="rId9"/>
    <p:sldId id="272" r:id="rId10"/>
    <p:sldId id="259" r:id="rId11"/>
    <p:sldId id="262" r:id="rId12"/>
    <p:sldId id="273" r:id="rId13"/>
    <p:sldId id="266" r:id="rId14"/>
    <p:sldId id="261" r:id="rId15"/>
    <p:sldId id="260" r:id="rId16"/>
    <p:sldId id="274" r:id="rId17"/>
    <p:sldId id="267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WeGN+95tqlarGGNr0YSGw" hashData="RBUlyg+ZP+G0zLV6OcHHExJ0P+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87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BB21B-6708-4B03-BA71-F7EAEC1C4A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4575B-1F45-4888-91E3-9023A928366B}" type="datetimeFigureOut">
              <a:rPr lang="es-ES" smtClean="0"/>
              <a:pPr/>
              <a:t>08/10/2013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04BCC-DF16-447A-A812-EE891827AA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FD035D-83B4-4F85-82D8-EA4F1C242C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_playingvio_b482pjq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_playingvio_b482pjq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http://upload.wikimedia.org/wikipedia/commons/thumb/0/02/Philippe_Honor%C3%A9.jpg/220px-Philippe_Honor%C3%A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84103">
            <a:off x="-432346" y="1365317"/>
            <a:ext cx="4425615" cy="5965516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1516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8604"/>
            <a:ext cx="1209675" cy="828676"/>
          </a:xfrm>
          <a:prstGeom prst="rect">
            <a:avLst/>
          </a:prstGeom>
          <a:noFill/>
        </p:spPr>
      </p:pic>
      <p:pic>
        <p:nvPicPr>
          <p:cNvPr id="21520" name="Picture 1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357166"/>
            <a:ext cx="4905375" cy="933450"/>
          </a:xfrm>
          <a:prstGeom prst="rect">
            <a:avLst/>
          </a:prstGeom>
          <a:noFill/>
        </p:spPr>
      </p:pic>
      <p:pic>
        <p:nvPicPr>
          <p:cNvPr id="21522" name="Picture 1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357166"/>
            <a:ext cx="1314450" cy="838201"/>
          </a:xfrm>
          <a:prstGeom prst="rect">
            <a:avLst/>
          </a:prstGeom>
          <a:noFill/>
        </p:spPr>
      </p:pic>
      <p:pic>
        <p:nvPicPr>
          <p:cNvPr id="21524" name="Picture 2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09105" y="1285860"/>
            <a:ext cx="3134895" cy="1071570"/>
          </a:xfrm>
          <a:prstGeom prst="rect">
            <a:avLst/>
          </a:prstGeom>
          <a:noFill/>
        </p:spPr>
      </p:pic>
      <p:pic>
        <p:nvPicPr>
          <p:cNvPr id="21526" name="Picture 22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40000"/>
          </a:blip>
          <a:srcRect/>
          <a:stretch>
            <a:fillRect/>
          </a:stretch>
        </p:blipFill>
        <p:spPr bwMode="auto">
          <a:xfrm>
            <a:off x="0" y="6357958"/>
            <a:ext cx="3243291" cy="206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plit/>
    <p:sndAc>
      <p:stSnd>
        <p:snd r:embed="rId2" name="Domenico Modugno -- El maestro de violí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ll Joshua_ Perf shot 1 2010_PC Eric Kab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ell Joshua_ Perf shot 1 2010_PC Eric Kab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indsey+Stirling+luxfoncom123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8" name="7 Imagen" descr="Lindsey+Stirling+luxfoncom123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10" name="Picture 2" descr="http://upload.wikimedia.org/wikipedia/commons/thumb/0/02/Philippe_Honor%C3%A9.jpg/220px-Philippe_Honor%C3%A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84103">
            <a:off x="-478637" y="-504639"/>
            <a:ext cx="3653086" cy="547963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Joshua_Belljpg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oshua_Belljpg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xfon.com-12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luxfon.com-12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8" name="Picture 2" descr="http://upload.wikimedia.org/wikipedia/commons/thumb/0/02/Philippe_Honor%C3%A9.jpg/220px-Philippe_Honor%C3%A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643570" y="0"/>
            <a:ext cx="3929059" cy="467530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428728" y="135729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12</a:t>
            </a:r>
            <a:endParaRPr lang="es-ES" dirty="0"/>
          </a:p>
        </p:txBody>
      </p:sp>
      <p:pic>
        <p:nvPicPr>
          <p:cNvPr id="5" name="4 Imagen" descr="violin-with-sheet-music-wallpapers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violin-with-sheet-music-wallpapers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22145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4</a:t>
            </a:r>
            <a:endParaRPr lang="es-ES" dirty="0"/>
          </a:p>
        </p:txBody>
      </p:sp>
      <p:pic>
        <p:nvPicPr>
          <p:cNvPr id="5" name="4 Imagen" descr="joshua-be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joshua-be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indsey-stirling-13730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lindsey-stirling-13730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8" name="Picture 2" descr="http://upload.wikimedia.org/wikipedia/commons/thumb/0/02/Philippe_Honor%C3%A9.jpg/220px-Philippe_Honor%C3%A9.jpg"/>
          <p:cNvPicPr>
            <a:picLocks noChangeAspect="1" noChangeArrowheads="1"/>
          </p:cNvPicPr>
          <p:nvPr/>
        </p:nvPicPr>
        <p:blipFill>
          <a:blip r:embed="rId3"/>
          <a:srcRect r="10000"/>
          <a:stretch>
            <a:fillRect/>
          </a:stretch>
        </p:blipFill>
        <p:spPr bwMode="auto">
          <a:xfrm>
            <a:off x="-500098" y="-714404"/>
            <a:ext cx="4214842" cy="510819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336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3368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olin-and-notes-wallpapers_17591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84"/>
            <a:ext cx="9144000" cy="6844632"/>
          </a:xfrm>
          <a:prstGeom prst="rect">
            <a:avLst/>
          </a:prstGeom>
        </p:spPr>
      </p:pic>
      <p:pic>
        <p:nvPicPr>
          <p:cNvPr id="6" name="5 Imagen" descr="violin-and-notes-wallpapers_17591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indsey-stirling-2248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indsey-stirling-2248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utiful-Vio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Beautiful-Vio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lg9xagi3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7446" r="11385" b="8624"/>
          <a:stretch>
            <a:fillRect/>
          </a:stretch>
        </p:blipFill>
        <p:spPr>
          <a:xfrm rot="743639">
            <a:off x="114958" y="1117350"/>
            <a:ext cx="4957060" cy="493813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xresdefaul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maxresdefaul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st0u5un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0"/>
            <a:ext cx="3929058" cy="4743465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xresdefaul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maxresdefaul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indsey-stirling-3125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lindsey-stirling-3125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8" name="Picture 2" descr="http://upload.wikimedia.org/wikipedia/commons/thumb/0/02/Philippe_Honor%C3%A9.jpg/220px-Philippe_Honor%C3%A9.jpg"/>
          <p:cNvPicPr>
            <a:picLocks noChangeAspect="1" noChangeArrowheads="1"/>
          </p:cNvPicPr>
          <p:nvPr/>
        </p:nvPicPr>
        <p:blipFill>
          <a:blip r:embed="rId3"/>
          <a:srcRect t="6885" r="12274"/>
          <a:stretch>
            <a:fillRect/>
          </a:stretch>
        </p:blipFill>
        <p:spPr bwMode="auto">
          <a:xfrm rot="801547" flipH="1">
            <a:off x="4280337" y="-76877"/>
            <a:ext cx="5306590" cy="6600252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1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000124" y="1000124"/>
            <a:ext cx="6858000" cy="4857752"/>
          </a:xfrm>
          <a:prstGeom prst="rect">
            <a:avLst/>
          </a:prstGeom>
        </p:spPr>
      </p:pic>
      <p:pic>
        <p:nvPicPr>
          <p:cNvPr id="7" name="6 Imagen" descr="1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V="1">
            <a:off x="3464718" y="1178719"/>
            <a:ext cx="6858000" cy="4500563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38874">
            <a:off x="5046758" y="4185591"/>
            <a:ext cx="3455023" cy="2161007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643042" y="5857892"/>
            <a:ext cx="2838450" cy="152400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142976" y="6215082"/>
            <a:ext cx="3962400" cy="200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Presentación en pantalla (4:3)</PresentationFormat>
  <Paragraphs>17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</cp:revision>
  <dcterms:created xsi:type="dcterms:W3CDTF">2013-10-08T18:14:25Z</dcterms:created>
  <dcterms:modified xsi:type="dcterms:W3CDTF">2013-10-08T21:31:24Z</dcterms:modified>
</cp:coreProperties>
</file>