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70" r:id="rId3"/>
    <p:sldId id="269" r:id="rId4"/>
    <p:sldId id="296" r:id="rId5"/>
    <p:sldId id="297" r:id="rId6"/>
    <p:sldId id="271" r:id="rId7"/>
    <p:sldId id="268" r:id="rId8"/>
    <p:sldId id="306" r:id="rId9"/>
    <p:sldId id="264" r:id="rId10"/>
    <p:sldId id="298" r:id="rId11"/>
    <p:sldId id="266" r:id="rId12"/>
    <p:sldId id="263" r:id="rId13"/>
    <p:sldId id="304" r:id="rId14"/>
    <p:sldId id="265" r:id="rId15"/>
    <p:sldId id="262" r:id="rId16"/>
    <p:sldId id="261" r:id="rId17"/>
    <p:sldId id="272" r:id="rId18"/>
    <p:sldId id="276" r:id="rId19"/>
    <p:sldId id="277" r:id="rId20"/>
    <p:sldId id="302" r:id="rId21"/>
    <p:sldId id="275" r:id="rId22"/>
    <p:sldId id="274" r:id="rId23"/>
    <p:sldId id="301" r:id="rId24"/>
    <p:sldId id="273" r:id="rId25"/>
    <p:sldId id="259" r:id="rId26"/>
    <p:sldId id="260" r:id="rId27"/>
    <p:sldId id="258" r:id="rId28"/>
    <p:sldId id="257" r:id="rId29"/>
    <p:sldId id="299" r:id="rId30"/>
    <p:sldId id="278" r:id="rId31"/>
    <p:sldId id="279" r:id="rId32"/>
    <p:sldId id="280" r:id="rId33"/>
    <p:sldId id="305" r:id="rId34"/>
    <p:sldId id="281" r:id="rId35"/>
    <p:sldId id="282" r:id="rId36"/>
    <p:sldId id="284" r:id="rId37"/>
    <p:sldId id="283" r:id="rId38"/>
    <p:sldId id="289" r:id="rId39"/>
    <p:sldId id="288" r:id="rId40"/>
    <p:sldId id="287" r:id="rId41"/>
    <p:sldId id="286" r:id="rId42"/>
    <p:sldId id="285" r:id="rId43"/>
    <p:sldId id="290" r:id="rId44"/>
    <p:sldId id="294" r:id="rId45"/>
    <p:sldId id="307" r:id="rId46"/>
    <p:sldId id="309" r:id="rId47"/>
    <p:sldId id="311" r:id="rId48"/>
    <p:sldId id="308" r:id="rId49"/>
    <p:sldId id="312" r:id="rId50"/>
    <p:sldId id="291" r:id="rId51"/>
    <p:sldId id="310" r:id="rId5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yoZCjBbvLzTPmNSg2+rHEw" hashData="9rNgkjf2wf5JakmhCnQatLkx96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33"/>
    <a:srgbClr val="FCD1AE"/>
    <a:srgbClr val="AC75D5"/>
    <a:srgbClr val="0033CC"/>
    <a:srgbClr val="FF33CC"/>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226" autoAdjust="0"/>
    <p:restoredTop sz="98401" autoAdjust="0"/>
  </p:normalViewPr>
  <p:slideViewPr>
    <p:cSldViewPr>
      <p:cViewPr>
        <p:scale>
          <a:sx n="50" d="100"/>
          <a:sy n="50" d="100"/>
        </p:scale>
        <p:origin x="-1098" y="-58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0C2B3BE-EC25-4289-94E2-E0A469F2F32D}" type="datetimeFigureOut">
              <a:rPr lang="es-ES" smtClean="0"/>
              <a:pPr/>
              <a:t>06/02/2013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017D3E8-4719-4275-A1B4-F8215386B764}" type="slidenum">
              <a:rPr lang="es-ES" smtClean="0"/>
              <a:pPr/>
              <a:t>‹Nº›</a:t>
            </a:fld>
            <a:endParaRPr lang="es-ES"/>
          </a:p>
        </p:txBody>
      </p:sp>
    </p:spTree>
  </p:cSld>
  <p:clrMapOvr>
    <a:masterClrMapping/>
  </p:clrMapOvr>
  <p:transition spd="slow" advTm="17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0C2B3BE-EC25-4289-94E2-E0A469F2F32D}" type="datetimeFigureOut">
              <a:rPr lang="es-ES" smtClean="0"/>
              <a:pPr/>
              <a:t>06/02/2013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017D3E8-4719-4275-A1B4-F8215386B764}" type="slidenum">
              <a:rPr lang="es-ES" smtClean="0"/>
              <a:pPr/>
              <a:t>‹Nº›</a:t>
            </a:fld>
            <a:endParaRPr lang="es-ES"/>
          </a:p>
        </p:txBody>
      </p:sp>
    </p:spTree>
  </p:cSld>
  <p:clrMapOvr>
    <a:masterClrMapping/>
  </p:clrMapOvr>
  <p:transition spd="slow" advTm="17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0C2B3BE-EC25-4289-94E2-E0A469F2F32D}" type="datetimeFigureOut">
              <a:rPr lang="es-ES" smtClean="0"/>
              <a:pPr/>
              <a:t>06/02/2013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017D3E8-4719-4275-A1B4-F8215386B764}" type="slidenum">
              <a:rPr lang="es-ES" smtClean="0"/>
              <a:pPr/>
              <a:t>‹Nº›</a:t>
            </a:fld>
            <a:endParaRPr lang="es-ES"/>
          </a:p>
        </p:txBody>
      </p:sp>
    </p:spTree>
  </p:cSld>
  <p:clrMapOvr>
    <a:masterClrMapping/>
  </p:clrMapOvr>
  <p:transition spd="slow" advTm="17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0C2B3BE-EC25-4289-94E2-E0A469F2F32D}" type="datetimeFigureOut">
              <a:rPr lang="es-ES" smtClean="0"/>
              <a:pPr/>
              <a:t>06/02/2013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017D3E8-4719-4275-A1B4-F8215386B764}" type="slidenum">
              <a:rPr lang="es-ES" smtClean="0"/>
              <a:pPr/>
              <a:t>‹Nº›</a:t>
            </a:fld>
            <a:endParaRPr lang="es-ES"/>
          </a:p>
        </p:txBody>
      </p:sp>
    </p:spTree>
  </p:cSld>
  <p:clrMapOvr>
    <a:masterClrMapping/>
  </p:clrMapOvr>
  <p:transition spd="slow" advTm="17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0C2B3BE-EC25-4289-94E2-E0A469F2F32D}" type="datetimeFigureOut">
              <a:rPr lang="es-ES" smtClean="0"/>
              <a:pPr/>
              <a:t>06/02/2013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017D3E8-4719-4275-A1B4-F8215386B764}" type="slidenum">
              <a:rPr lang="es-ES" smtClean="0"/>
              <a:pPr/>
              <a:t>‹Nº›</a:t>
            </a:fld>
            <a:endParaRPr lang="es-ES"/>
          </a:p>
        </p:txBody>
      </p:sp>
    </p:spTree>
  </p:cSld>
  <p:clrMapOvr>
    <a:masterClrMapping/>
  </p:clrMapOvr>
  <p:transition spd="slow" advTm="17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0C2B3BE-EC25-4289-94E2-E0A469F2F32D}" type="datetimeFigureOut">
              <a:rPr lang="es-ES" smtClean="0"/>
              <a:pPr/>
              <a:t>06/02/2013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017D3E8-4719-4275-A1B4-F8215386B764}" type="slidenum">
              <a:rPr lang="es-ES" smtClean="0"/>
              <a:pPr/>
              <a:t>‹Nº›</a:t>
            </a:fld>
            <a:endParaRPr lang="es-ES"/>
          </a:p>
        </p:txBody>
      </p:sp>
    </p:spTree>
  </p:cSld>
  <p:clrMapOvr>
    <a:masterClrMapping/>
  </p:clrMapOvr>
  <p:transition spd="slow" advTm="17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0C2B3BE-EC25-4289-94E2-E0A469F2F32D}" type="datetimeFigureOut">
              <a:rPr lang="es-ES" smtClean="0"/>
              <a:pPr/>
              <a:t>06/02/2013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017D3E8-4719-4275-A1B4-F8215386B764}" type="slidenum">
              <a:rPr lang="es-ES" smtClean="0"/>
              <a:pPr/>
              <a:t>‹Nº›</a:t>
            </a:fld>
            <a:endParaRPr lang="es-ES"/>
          </a:p>
        </p:txBody>
      </p:sp>
    </p:spTree>
  </p:cSld>
  <p:clrMapOvr>
    <a:masterClrMapping/>
  </p:clrMapOvr>
  <p:transition spd="slow" advTm="17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0C2B3BE-EC25-4289-94E2-E0A469F2F32D}" type="datetimeFigureOut">
              <a:rPr lang="es-ES" smtClean="0"/>
              <a:pPr/>
              <a:t>06/02/2013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017D3E8-4719-4275-A1B4-F8215386B764}" type="slidenum">
              <a:rPr lang="es-ES" smtClean="0"/>
              <a:pPr/>
              <a:t>‹Nº›</a:t>
            </a:fld>
            <a:endParaRPr lang="es-ES"/>
          </a:p>
        </p:txBody>
      </p:sp>
    </p:spTree>
  </p:cSld>
  <p:clrMapOvr>
    <a:masterClrMapping/>
  </p:clrMapOvr>
  <p:transition spd="slow" advTm="17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0C2B3BE-EC25-4289-94E2-E0A469F2F32D}" type="datetimeFigureOut">
              <a:rPr lang="es-ES" smtClean="0"/>
              <a:pPr/>
              <a:t>06/02/2013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017D3E8-4719-4275-A1B4-F8215386B764}" type="slidenum">
              <a:rPr lang="es-ES" smtClean="0"/>
              <a:pPr/>
              <a:t>‹Nº›</a:t>
            </a:fld>
            <a:endParaRPr lang="es-ES"/>
          </a:p>
        </p:txBody>
      </p:sp>
    </p:spTree>
  </p:cSld>
  <p:clrMapOvr>
    <a:masterClrMapping/>
  </p:clrMapOvr>
  <p:transition spd="slow" advTm="17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0C2B3BE-EC25-4289-94E2-E0A469F2F32D}" type="datetimeFigureOut">
              <a:rPr lang="es-ES" smtClean="0"/>
              <a:pPr/>
              <a:t>06/02/2013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017D3E8-4719-4275-A1B4-F8215386B764}" type="slidenum">
              <a:rPr lang="es-ES" smtClean="0"/>
              <a:pPr/>
              <a:t>‹Nº›</a:t>
            </a:fld>
            <a:endParaRPr lang="es-ES"/>
          </a:p>
        </p:txBody>
      </p:sp>
    </p:spTree>
  </p:cSld>
  <p:clrMapOvr>
    <a:masterClrMapping/>
  </p:clrMapOvr>
  <p:transition spd="slow" advTm="17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0C2B3BE-EC25-4289-94E2-E0A469F2F32D}" type="datetimeFigureOut">
              <a:rPr lang="es-ES" smtClean="0"/>
              <a:pPr/>
              <a:t>06/02/2013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017D3E8-4719-4275-A1B4-F8215386B764}" type="slidenum">
              <a:rPr lang="es-ES" smtClean="0"/>
              <a:pPr/>
              <a:t>‹Nº›</a:t>
            </a:fld>
            <a:endParaRPr lang="es-ES"/>
          </a:p>
        </p:txBody>
      </p:sp>
    </p:spTree>
  </p:cSld>
  <p:clrMapOvr>
    <a:masterClrMapping/>
  </p:clrMapOvr>
  <p:transition spd="slow" advTm="17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E9756E1-A5CF-4130-8CA1-98F902FC2C12}" type="slidenum">
              <a:rPr lang="es-ES_tradnl"/>
              <a:pPr/>
              <a:t>‹Nº›</a:t>
            </a:fld>
            <a:endParaRPr lang="es-ES_tradnl"/>
          </a:p>
        </p:txBody>
      </p:sp>
    </p:spTree>
  </p:cSld>
  <p:clrMapOvr>
    <a:masterClrMapping/>
  </p:clrMapOvr>
  <p:transition spd="slow" advTm="17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C2B3BE-EC25-4289-94E2-E0A469F2F32D}" type="datetimeFigureOut">
              <a:rPr lang="es-ES" smtClean="0"/>
              <a:pPr/>
              <a:t>06/02/2013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17D3E8-4719-4275-A1B4-F8215386B764}"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7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B92B2A0-D42C-4BBD-B4F6-9AD33EA5A725}"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7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png"/><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gif"/></Relationships>
</file>

<file path=ppt/slides/_rels/slide1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5.png"/><Relationship Id="rId7" Type="http://schemas.openxmlformats.org/officeDocument/2006/relationships/image" Target="../media/image67.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68.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6.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ONCT_credit_Patrice_Nin.jpg"/>
          <p:cNvPicPr>
            <a:picLocks noChangeAspect="1"/>
          </p:cNvPicPr>
          <p:nvPr/>
        </p:nvPicPr>
        <p:blipFill>
          <a:blip r:embed="rId3"/>
          <a:stretch>
            <a:fillRect/>
          </a:stretch>
        </p:blipFill>
        <p:spPr>
          <a:xfrm>
            <a:off x="0" y="0"/>
            <a:ext cx="9105464" cy="6858000"/>
          </a:xfrm>
          <a:prstGeom prst="rect">
            <a:avLst/>
          </a:prstGeom>
        </p:spPr>
      </p:pic>
      <p:pic>
        <p:nvPicPr>
          <p:cNvPr id="5" name="4 Imagen" descr="telon2.gif"/>
          <p:cNvPicPr>
            <a:picLocks noChangeAspect="1"/>
          </p:cNvPicPr>
          <p:nvPr/>
        </p:nvPicPr>
        <p:blipFill>
          <a:blip r:embed="rId4">
            <a:lum bright="-10000"/>
          </a:blip>
          <a:stretch>
            <a:fillRect/>
          </a:stretch>
        </p:blipFill>
        <p:spPr>
          <a:xfrm>
            <a:off x="0" y="0"/>
            <a:ext cx="4572000" cy="7215214"/>
          </a:xfrm>
          <a:prstGeom prst="rect">
            <a:avLst/>
          </a:prstGeom>
        </p:spPr>
      </p:pic>
      <p:pic>
        <p:nvPicPr>
          <p:cNvPr id="6" name="5 Imagen" descr="telon2.gif"/>
          <p:cNvPicPr>
            <a:picLocks noChangeAspect="1"/>
          </p:cNvPicPr>
          <p:nvPr/>
        </p:nvPicPr>
        <p:blipFill>
          <a:blip r:embed="rId4">
            <a:lum bright="-10000"/>
          </a:blip>
          <a:stretch>
            <a:fillRect/>
          </a:stretch>
        </p:blipFill>
        <p:spPr>
          <a:xfrm flipH="1">
            <a:off x="4500562" y="0"/>
            <a:ext cx="4643438" cy="7215214"/>
          </a:xfrm>
          <a:prstGeom prst="rect">
            <a:avLst/>
          </a:prstGeom>
        </p:spPr>
      </p:pic>
      <p:pic>
        <p:nvPicPr>
          <p:cNvPr id="28674" name="Picture 2" descr="http://img4.hostingpics.net/pics/441759rideau__19_.png"/>
          <p:cNvPicPr>
            <a:picLocks noChangeAspect="1" noChangeArrowheads="1"/>
          </p:cNvPicPr>
          <p:nvPr/>
        </p:nvPicPr>
        <p:blipFill>
          <a:blip r:embed="rId5">
            <a:lum/>
          </a:blip>
          <a:srcRect/>
          <a:stretch>
            <a:fillRect/>
          </a:stretch>
        </p:blipFill>
        <p:spPr bwMode="auto">
          <a:xfrm>
            <a:off x="5572132" y="-285776"/>
            <a:ext cx="3929090" cy="7429552"/>
          </a:xfrm>
          <a:prstGeom prst="rect">
            <a:avLst/>
          </a:prstGeom>
          <a:noFill/>
        </p:spPr>
      </p:pic>
      <p:pic>
        <p:nvPicPr>
          <p:cNvPr id="8" name="Picture 2" descr="http://img4.hostingpics.net/pics/441759rideau__19_.png"/>
          <p:cNvPicPr>
            <a:picLocks noChangeAspect="1" noChangeArrowheads="1"/>
          </p:cNvPicPr>
          <p:nvPr/>
        </p:nvPicPr>
        <p:blipFill>
          <a:blip r:embed="rId5">
            <a:lum/>
          </a:blip>
          <a:srcRect/>
          <a:stretch>
            <a:fillRect/>
          </a:stretch>
        </p:blipFill>
        <p:spPr bwMode="auto">
          <a:xfrm flipH="1">
            <a:off x="-214346" y="-214338"/>
            <a:ext cx="4010084" cy="7286676"/>
          </a:xfrm>
          <a:prstGeom prst="rect">
            <a:avLst/>
          </a:prstGeom>
          <a:noFill/>
        </p:spPr>
      </p:pic>
      <p:pic>
        <p:nvPicPr>
          <p:cNvPr id="30730" name="Picture 10" descr="Your generated text image"/>
          <p:cNvPicPr>
            <a:picLocks noChangeAspect="1" noChangeArrowheads="1" noCrop="1"/>
          </p:cNvPicPr>
          <p:nvPr/>
        </p:nvPicPr>
        <p:blipFill>
          <a:blip r:embed="rId6">
            <a:lum bright="-10000" contrast="40000"/>
          </a:blip>
          <a:srcRect/>
          <a:stretch>
            <a:fillRect/>
          </a:stretch>
        </p:blipFill>
        <p:spPr bwMode="auto">
          <a:xfrm>
            <a:off x="3428992" y="5715016"/>
            <a:ext cx="2867025" cy="857251"/>
          </a:xfrm>
          <a:prstGeom prst="rect">
            <a:avLst/>
          </a:prstGeom>
          <a:noFill/>
          <a:effectLst>
            <a:softEdge rad="12700"/>
          </a:effectLst>
        </p:spPr>
      </p:pic>
      <p:pic>
        <p:nvPicPr>
          <p:cNvPr id="30732" name="Picture 12" descr="Your generated text image"/>
          <p:cNvPicPr>
            <a:picLocks noChangeAspect="1" noChangeArrowheads="1" noCrop="1"/>
          </p:cNvPicPr>
          <p:nvPr/>
        </p:nvPicPr>
        <p:blipFill>
          <a:blip r:embed="rId7">
            <a:lum bright="-10000" contrast="40000"/>
          </a:blip>
          <a:srcRect/>
          <a:stretch>
            <a:fillRect/>
          </a:stretch>
        </p:blipFill>
        <p:spPr bwMode="auto">
          <a:xfrm>
            <a:off x="4071934" y="4857760"/>
            <a:ext cx="1104900" cy="714375"/>
          </a:xfrm>
          <a:prstGeom prst="rect">
            <a:avLst/>
          </a:prstGeom>
          <a:noFill/>
          <a:effectLst>
            <a:softEdge rad="12700"/>
          </a:effectLst>
        </p:spPr>
      </p:pic>
      <p:pic>
        <p:nvPicPr>
          <p:cNvPr id="30734" name="Picture 14" descr="Your generated text image"/>
          <p:cNvPicPr>
            <a:picLocks noChangeAspect="1" noChangeArrowheads="1" noCrop="1"/>
          </p:cNvPicPr>
          <p:nvPr/>
        </p:nvPicPr>
        <p:blipFill>
          <a:blip r:embed="rId8">
            <a:lum contrast="40000"/>
          </a:blip>
          <a:srcRect/>
          <a:stretch>
            <a:fillRect/>
          </a:stretch>
        </p:blipFill>
        <p:spPr bwMode="auto">
          <a:xfrm>
            <a:off x="4214810" y="0"/>
            <a:ext cx="1057275" cy="714375"/>
          </a:xfrm>
          <a:prstGeom prst="rect">
            <a:avLst/>
          </a:prstGeom>
          <a:noFill/>
          <a:effectLst>
            <a:softEdge rad="12700"/>
          </a:effectLst>
        </p:spPr>
      </p:pic>
      <p:pic>
        <p:nvPicPr>
          <p:cNvPr id="30736" name="Picture 16" descr="Your generated text image"/>
          <p:cNvPicPr>
            <a:picLocks noChangeAspect="1" noChangeArrowheads="1" noCrop="1"/>
          </p:cNvPicPr>
          <p:nvPr/>
        </p:nvPicPr>
        <p:blipFill>
          <a:blip r:embed="rId9">
            <a:lum bright="-10000" contrast="40000"/>
          </a:blip>
          <a:srcRect/>
          <a:stretch>
            <a:fillRect/>
          </a:stretch>
        </p:blipFill>
        <p:spPr bwMode="auto">
          <a:xfrm>
            <a:off x="2928926" y="928670"/>
            <a:ext cx="3571875" cy="866776"/>
          </a:xfrm>
          <a:prstGeom prst="rect">
            <a:avLst/>
          </a:prstGeom>
          <a:noFill/>
          <a:effectLst>
            <a:softEdge rad="12700"/>
          </a:effectLst>
        </p:spPr>
      </p:pic>
      <p:sp>
        <p:nvSpPr>
          <p:cNvPr id="13" name="12 CuadroTexto"/>
          <p:cNvSpPr txBox="1"/>
          <p:nvPr/>
        </p:nvSpPr>
        <p:spPr>
          <a:xfrm>
            <a:off x="357158" y="6286520"/>
            <a:ext cx="2408032" cy="307777"/>
          </a:xfrm>
          <a:prstGeom prst="rect">
            <a:avLst/>
          </a:prstGeom>
          <a:noFill/>
        </p:spPr>
        <p:txBody>
          <a:bodyPr wrap="none" rtlCol="0">
            <a:spAutoFit/>
          </a:bodyPr>
          <a:lstStyle/>
          <a:p>
            <a:r>
              <a:rPr lang="es-ES" sz="1400" b="1" spc="50" dirty="0" smtClean="0">
                <a:ln w="13500">
                  <a:solidFill>
                    <a:schemeClr val="accent1">
                      <a:shade val="2500"/>
                      <a:alpha val="6500"/>
                    </a:schemeClr>
                  </a:solidFill>
                  <a:prstDash val="solid"/>
                </a:ln>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Monotype Corsiva" pitchFamily="66" charset="0"/>
              </a:rPr>
              <a:t>Esta es una creación de </a:t>
            </a:r>
            <a:r>
              <a:rPr lang="es-ES" sz="1400" b="1" spc="50" dirty="0" err="1" smtClean="0">
                <a:ln w="13500">
                  <a:solidFill>
                    <a:schemeClr val="accent1">
                      <a:shade val="2500"/>
                      <a:alpha val="6500"/>
                    </a:schemeClr>
                  </a:solidFill>
                  <a:prstDash val="solid"/>
                </a:ln>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Monotype Corsiva" pitchFamily="66" charset="0"/>
              </a:rPr>
              <a:t>Pac-Jaz</a:t>
            </a:r>
            <a:endParaRPr lang="es-ES" sz="1400" b="1" spc="50" dirty="0">
              <a:ln w="13500">
                <a:solidFill>
                  <a:schemeClr val="accent1">
                    <a:shade val="2500"/>
                    <a:alpha val="6500"/>
                  </a:schemeClr>
                </a:solidFill>
                <a:prstDash val="solid"/>
              </a:ln>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Monotype Corsiva" pitchFamily="66" charset="0"/>
            </a:endParaRPr>
          </a:p>
        </p:txBody>
      </p:sp>
      <p:sp>
        <p:nvSpPr>
          <p:cNvPr id="14" name="13 CuadroTexto"/>
          <p:cNvSpPr txBox="1"/>
          <p:nvPr/>
        </p:nvSpPr>
        <p:spPr>
          <a:xfrm>
            <a:off x="785786" y="5786454"/>
            <a:ext cx="1433149" cy="523220"/>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ES" sz="1600" b="1" dirty="0" smtClean="0">
                <a:ln w="11430"/>
                <a:solidFill>
                  <a:srgbClr val="FFFF00"/>
                </a:solidFill>
                <a:effectLst>
                  <a:outerShdw blurRad="80000" dist="40000" dir="5040000" algn="tl">
                    <a:srgbClr val="000000">
                      <a:alpha val="30000"/>
                    </a:srgbClr>
                  </a:outerShdw>
                </a:effectLst>
              </a:rPr>
              <a:t>*</a:t>
            </a:r>
            <a:r>
              <a:rPr lang="es-ES" sz="1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Pase  Automático </a:t>
            </a:r>
          </a:p>
          <a:p>
            <a:pPr algn="ctr"/>
            <a:r>
              <a:rPr lang="es-ES" sz="1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No Clicar</a:t>
            </a:r>
            <a:endParaRPr lang="es-ES" sz="1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p:transition spd="slow" advTm="22000">
    <p:sndAc>
      <p:stSnd>
        <p:snd r:embed="rId2" name="Maurice Ravel - Bolero de Rave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xit" presetSubtype="8" fill="hold" nodeType="withEffect">
                                  <p:stCondLst>
                                    <p:cond delay="0"/>
                                  </p:stCondLst>
                                  <p:childTnLst>
                                    <p:animEffect transition="out" filter="slide(fromLeft)">
                                      <p:cBhvr>
                                        <p:cTn id="6" dur="8000"/>
                                        <p:tgtEl>
                                          <p:spTgt spid="5"/>
                                        </p:tgtEl>
                                      </p:cBhvr>
                                    </p:animEffect>
                                    <p:set>
                                      <p:cBhvr>
                                        <p:cTn id="7" dur="1" fill="hold">
                                          <p:stCondLst>
                                            <p:cond delay="7999"/>
                                          </p:stCondLst>
                                        </p:cTn>
                                        <p:tgtEl>
                                          <p:spTgt spid="5"/>
                                        </p:tgtEl>
                                        <p:attrNameLst>
                                          <p:attrName>style.visibility</p:attrName>
                                        </p:attrNameLst>
                                      </p:cBhvr>
                                      <p:to>
                                        <p:strVal val="hidden"/>
                                      </p:to>
                                    </p:set>
                                  </p:childTnLst>
                                </p:cTn>
                              </p:par>
                              <p:par>
                                <p:cTn id="8" presetID="12" presetClass="exit" presetSubtype="2" fill="hold" nodeType="withEffect">
                                  <p:stCondLst>
                                    <p:cond delay="0"/>
                                  </p:stCondLst>
                                  <p:childTnLst>
                                    <p:animEffect transition="out" filter="slide(fromRight)">
                                      <p:cBhvr>
                                        <p:cTn id="9" dur="8000"/>
                                        <p:tgtEl>
                                          <p:spTgt spid="6"/>
                                        </p:tgtEl>
                                      </p:cBhvr>
                                    </p:animEffect>
                                    <p:set>
                                      <p:cBhvr>
                                        <p:cTn id="10" dur="1" fill="hold">
                                          <p:stCondLst>
                                            <p:cond delay="7999"/>
                                          </p:stCondLst>
                                        </p:cTn>
                                        <p:tgtEl>
                                          <p:spTgt spid="6"/>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8000"/>
                            </p:stCondLst>
                            <p:childTnLst>
                              <p:par>
                                <p:cTn id="16" presetID="10" presetClass="entr" presetSubtype="0"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2000"/>
                                        <p:tgtEl>
                                          <p:spTgt spid="14"/>
                                        </p:tgtEl>
                                      </p:cBhvr>
                                    </p:animEffect>
                                  </p:childTnLst>
                                </p:cTn>
                              </p:par>
                            </p:childTnLst>
                          </p:cTn>
                        </p:par>
                        <p:par>
                          <p:cTn id="19" fill="hold">
                            <p:stCondLst>
                              <p:cond delay="10000"/>
                            </p:stCondLst>
                            <p:childTnLst>
                              <p:par>
                                <p:cTn id="20" presetID="23" presetClass="entr" presetSubtype="16" fill="hold" nodeType="afterEffect">
                                  <p:stCondLst>
                                    <p:cond delay="0"/>
                                  </p:stCondLst>
                                  <p:childTnLst>
                                    <p:set>
                                      <p:cBhvr>
                                        <p:cTn id="21" dur="1" fill="hold">
                                          <p:stCondLst>
                                            <p:cond delay="0"/>
                                          </p:stCondLst>
                                        </p:cTn>
                                        <p:tgtEl>
                                          <p:spTgt spid="30734"/>
                                        </p:tgtEl>
                                        <p:attrNameLst>
                                          <p:attrName>style.visibility</p:attrName>
                                        </p:attrNameLst>
                                      </p:cBhvr>
                                      <p:to>
                                        <p:strVal val="visible"/>
                                      </p:to>
                                    </p:set>
                                    <p:anim calcmode="lin" valueType="num">
                                      <p:cBhvr>
                                        <p:cTn id="22" dur="1000" fill="hold"/>
                                        <p:tgtEl>
                                          <p:spTgt spid="30734"/>
                                        </p:tgtEl>
                                        <p:attrNameLst>
                                          <p:attrName>ppt_w</p:attrName>
                                        </p:attrNameLst>
                                      </p:cBhvr>
                                      <p:tavLst>
                                        <p:tav tm="0">
                                          <p:val>
                                            <p:fltVal val="0"/>
                                          </p:val>
                                        </p:tav>
                                        <p:tav tm="100000">
                                          <p:val>
                                            <p:strVal val="#ppt_w"/>
                                          </p:val>
                                        </p:tav>
                                      </p:tavLst>
                                    </p:anim>
                                    <p:anim calcmode="lin" valueType="num">
                                      <p:cBhvr>
                                        <p:cTn id="23" dur="1000" fill="hold"/>
                                        <p:tgtEl>
                                          <p:spTgt spid="30734"/>
                                        </p:tgtEl>
                                        <p:attrNameLst>
                                          <p:attrName>ppt_h</p:attrName>
                                        </p:attrNameLst>
                                      </p:cBhvr>
                                      <p:tavLst>
                                        <p:tav tm="0">
                                          <p:val>
                                            <p:fltVal val="0"/>
                                          </p:val>
                                        </p:tav>
                                        <p:tav tm="100000">
                                          <p:val>
                                            <p:strVal val="#ppt_h"/>
                                          </p:val>
                                        </p:tav>
                                      </p:tavLst>
                                    </p:anim>
                                  </p:childTnLst>
                                </p:cTn>
                              </p:par>
                            </p:childTnLst>
                          </p:cTn>
                        </p:par>
                        <p:par>
                          <p:cTn id="24" fill="hold">
                            <p:stCondLst>
                              <p:cond delay="11000"/>
                            </p:stCondLst>
                            <p:childTnLst>
                              <p:par>
                                <p:cTn id="25" presetID="23" presetClass="entr" presetSubtype="16" fill="hold" nodeType="afterEffect">
                                  <p:stCondLst>
                                    <p:cond delay="0"/>
                                  </p:stCondLst>
                                  <p:childTnLst>
                                    <p:set>
                                      <p:cBhvr>
                                        <p:cTn id="26" dur="1" fill="hold">
                                          <p:stCondLst>
                                            <p:cond delay="0"/>
                                          </p:stCondLst>
                                        </p:cTn>
                                        <p:tgtEl>
                                          <p:spTgt spid="30736"/>
                                        </p:tgtEl>
                                        <p:attrNameLst>
                                          <p:attrName>style.visibility</p:attrName>
                                        </p:attrNameLst>
                                      </p:cBhvr>
                                      <p:to>
                                        <p:strVal val="visible"/>
                                      </p:to>
                                    </p:set>
                                    <p:anim calcmode="lin" valueType="num">
                                      <p:cBhvr>
                                        <p:cTn id="27" dur="1000" fill="hold"/>
                                        <p:tgtEl>
                                          <p:spTgt spid="30736"/>
                                        </p:tgtEl>
                                        <p:attrNameLst>
                                          <p:attrName>ppt_w</p:attrName>
                                        </p:attrNameLst>
                                      </p:cBhvr>
                                      <p:tavLst>
                                        <p:tav tm="0">
                                          <p:val>
                                            <p:fltVal val="0"/>
                                          </p:val>
                                        </p:tav>
                                        <p:tav tm="100000">
                                          <p:val>
                                            <p:strVal val="#ppt_w"/>
                                          </p:val>
                                        </p:tav>
                                      </p:tavLst>
                                    </p:anim>
                                    <p:anim calcmode="lin" valueType="num">
                                      <p:cBhvr>
                                        <p:cTn id="28" dur="1000" fill="hold"/>
                                        <p:tgtEl>
                                          <p:spTgt spid="30736"/>
                                        </p:tgtEl>
                                        <p:attrNameLst>
                                          <p:attrName>ppt_h</p:attrName>
                                        </p:attrNameLst>
                                      </p:cBhvr>
                                      <p:tavLst>
                                        <p:tav tm="0">
                                          <p:val>
                                            <p:fltVal val="0"/>
                                          </p:val>
                                        </p:tav>
                                        <p:tav tm="100000">
                                          <p:val>
                                            <p:strVal val="#ppt_h"/>
                                          </p:val>
                                        </p:tav>
                                      </p:tavLst>
                                    </p:anim>
                                  </p:childTnLst>
                                </p:cTn>
                              </p:par>
                            </p:childTnLst>
                          </p:cTn>
                        </p:par>
                        <p:par>
                          <p:cTn id="29" fill="hold">
                            <p:stCondLst>
                              <p:cond delay="12000"/>
                            </p:stCondLst>
                            <p:childTnLst>
                              <p:par>
                                <p:cTn id="30" presetID="23" presetClass="entr" presetSubtype="16" fill="hold" nodeType="afterEffect">
                                  <p:stCondLst>
                                    <p:cond delay="0"/>
                                  </p:stCondLst>
                                  <p:childTnLst>
                                    <p:set>
                                      <p:cBhvr>
                                        <p:cTn id="31" dur="1" fill="hold">
                                          <p:stCondLst>
                                            <p:cond delay="0"/>
                                          </p:stCondLst>
                                        </p:cTn>
                                        <p:tgtEl>
                                          <p:spTgt spid="30732"/>
                                        </p:tgtEl>
                                        <p:attrNameLst>
                                          <p:attrName>style.visibility</p:attrName>
                                        </p:attrNameLst>
                                      </p:cBhvr>
                                      <p:to>
                                        <p:strVal val="visible"/>
                                      </p:to>
                                    </p:set>
                                    <p:anim calcmode="lin" valueType="num">
                                      <p:cBhvr>
                                        <p:cTn id="32" dur="1000" fill="hold"/>
                                        <p:tgtEl>
                                          <p:spTgt spid="30732"/>
                                        </p:tgtEl>
                                        <p:attrNameLst>
                                          <p:attrName>ppt_w</p:attrName>
                                        </p:attrNameLst>
                                      </p:cBhvr>
                                      <p:tavLst>
                                        <p:tav tm="0">
                                          <p:val>
                                            <p:fltVal val="0"/>
                                          </p:val>
                                        </p:tav>
                                        <p:tav tm="100000">
                                          <p:val>
                                            <p:strVal val="#ppt_w"/>
                                          </p:val>
                                        </p:tav>
                                      </p:tavLst>
                                    </p:anim>
                                    <p:anim calcmode="lin" valueType="num">
                                      <p:cBhvr>
                                        <p:cTn id="33" dur="1000" fill="hold"/>
                                        <p:tgtEl>
                                          <p:spTgt spid="30732"/>
                                        </p:tgtEl>
                                        <p:attrNameLst>
                                          <p:attrName>ppt_h</p:attrName>
                                        </p:attrNameLst>
                                      </p:cBhvr>
                                      <p:tavLst>
                                        <p:tav tm="0">
                                          <p:val>
                                            <p:fltVal val="0"/>
                                          </p:val>
                                        </p:tav>
                                        <p:tav tm="100000">
                                          <p:val>
                                            <p:strVal val="#ppt_h"/>
                                          </p:val>
                                        </p:tav>
                                      </p:tavLst>
                                    </p:anim>
                                  </p:childTnLst>
                                </p:cTn>
                              </p:par>
                            </p:childTnLst>
                          </p:cTn>
                        </p:par>
                        <p:par>
                          <p:cTn id="34" fill="hold">
                            <p:stCondLst>
                              <p:cond delay="13000"/>
                            </p:stCondLst>
                            <p:childTnLst>
                              <p:par>
                                <p:cTn id="35" presetID="23" presetClass="entr" presetSubtype="16" fill="hold" nodeType="afterEffect">
                                  <p:stCondLst>
                                    <p:cond delay="0"/>
                                  </p:stCondLst>
                                  <p:childTnLst>
                                    <p:set>
                                      <p:cBhvr>
                                        <p:cTn id="36" dur="1" fill="hold">
                                          <p:stCondLst>
                                            <p:cond delay="0"/>
                                          </p:stCondLst>
                                        </p:cTn>
                                        <p:tgtEl>
                                          <p:spTgt spid="30730"/>
                                        </p:tgtEl>
                                        <p:attrNameLst>
                                          <p:attrName>style.visibility</p:attrName>
                                        </p:attrNameLst>
                                      </p:cBhvr>
                                      <p:to>
                                        <p:strVal val="visible"/>
                                      </p:to>
                                    </p:set>
                                    <p:anim calcmode="lin" valueType="num">
                                      <p:cBhvr>
                                        <p:cTn id="37" dur="1000" fill="hold"/>
                                        <p:tgtEl>
                                          <p:spTgt spid="30730"/>
                                        </p:tgtEl>
                                        <p:attrNameLst>
                                          <p:attrName>ppt_w</p:attrName>
                                        </p:attrNameLst>
                                      </p:cBhvr>
                                      <p:tavLst>
                                        <p:tav tm="0">
                                          <p:val>
                                            <p:fltVal val="0"/>
                                          </p:val>
                                        </p:tav>
                                        <p:tav tm="100000">
                                          <p:val>
                                            <p:strVal val="#ppt_w"/>
                                          </p:val>
                                        </p:tav>
                                      </p:tavLst>
                                    </p:anim>
                                    <p:anim calcmode="lin" valueType="num">
                                      <p:cBhvr>
                                        <p:cTn id="38" dur="1000" fill="hold"/>
                                        <p:tgtEl>
                                          <p:spTgt spid="30730"/>
                                        </p:tgtEl>
                                        <p:attrNameLst>
                                          <p:attrName>ppt_h</p:attrName>
                                        </p:attrNameLst>
                                      </p:cBhvr>
                                      <p:tavLst>
                                        <p:tav tm="0">
                                          <p:val>
                                            <p:fltVal val="0"/>
                                          </p:val>
                                        </p:tav>
                                        <p:tav tm="100000">
                                          <p:val>
                                            <p:strVal val="#ppt_h"/>
                                          </p:val>
                                        </p:tav>
                                      </p:tavLst>
                                    </p:anim>
                                  </p:childTnLst>
                                </p:cTn>
                              </p:par>
                              <p:par>
                                <p:cTn id="39" presetID="10" presetClass="entr" presetSubtype="0"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fade">
                                      <p:cBhvr>
                                        <p:cTn id="4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normAutofit/>
            <a:scene3d>
              <a:camera prst="orthographicFront"/>
              <a:lightRig rig="threePt" dir="t"/>
            </a:scene3d>
            <a:sp3d extrusionH="57150">
              <a:bevelT h="25400" prst="softRound"/>
            </a:sp3d>
          </a:bodyPr>
          <a:lstStyle/>
          <a:p>
            <a:r>
              <a:rPr lang="es-ES" sz="4800" dirty="0" smtClean="0">
                <a:blipFill>
                  <a:blip r:embed="rId2"/>
                  <a:tile tx="0" ty="0" sx="100000" sy="100000" flip="none" algn="tl"/>
                </a:blipFill>
                <a:effectLst>
                  <a:outerShdw blurRad="38100" dist="38100" dir="2700000" algn="tl">
                    <a:srgbClr val="000000">
                      <a:alpha val="43137"/>
                    </a:srgbClr>
                  </a:outerShdw>
                </a:effectLst>
                <a:latin typeface="Broadway" pitchFamily="82" charset="0"/>
              </a:rPr>
              <a:t>Maurice Ravel</a:t>
            </a:r>
            <a:endParaRPr lang="es-ES" sz="4800" dirty="0">
              <a:blipFill>
                <a:blip r:embed="rId2"/>
                <a:tile tx="0" ty="0" sx="100000" sy="100000" flip="none" algn="tl"/>
              </a:blipFill>
              <a:latin typeface="Broadway" pitchFamily="82" charset="0"/>
            </a:endParaRPr>
          </a:p>
        </p:txBody>
      </p:sp>
      <p:pic>
        <p:nvPicPr>
          <p:cNvPr id="15" name="14 Imagen" descr="ravel.jpg"/>
          <p:cNvPicPr>
            <a:picLocks noChangeAspect="1"/>
          </p:cNvPicPr>
          <p:nvPr/>
        </p:nvPicPr>
        <p:blipFill>
          <a:blip r:embed="rId3">
            <a:lum bright="-10000" contrast="40000"/>
          </a:blip>
          <a:srcRect l="7665" r="5452"/>
          <a:stretch>
            <a:fillRect/>
          </a:stretch>
        </p:blipFill>
        <p:spPr>
          <a:xfrm>
            <a:off x="214282" y="5929331"/>
            <a:ext cx="2428892" cy="92866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37890" name="Picture 2" descr="http://elguionistadespistao.files.wordpress.com/2008/09/cabecera01.jpg?w=500&amp;h=525"/>
          <p:cNvPicPr>
            <a:picLocks noChangeAspect="1" noChangeArrowheads="1"/>
          </p:cNvPicPr>
          <p:nvPr/>
        </p:nvPicPr>
        <p:blipFill>
          <a:blip r:embed="rId4">
            <a:lum contrast="20000"/>
          </a:blip>
          <a:srcRect t="27957" r="7291"/>
          <a:stretch>
            <a:fillRect/>
          </a:stretch>
        </p:blipFill>
        <p:spPr bwMode="auto">
          <a:xfrm>
            <a:off x="2784961" y="1285860"/>
            <a:ext cx="6359039" cy="5551747"/>
          </a:xfrm>
          <a:prstGeom prst="rect">
            <a:avLst/>
          </a:prstGeom>
          <a:noFill/>
        </p:spPr>
      </p:pic>
      <p:sp>
        <p:nvSpPr>
          <p:cNvPr id="7" name="6 CuadroTexto"/>
          <p:cNvSpPr txBox="1"/>
          <p:nvPr/>
        </p:nvSpPr>
        <p:spPr>
          <a:xfrm>
            <a:off x="357158" y="714356"/>
            <a:ext cx="5072098" cy="5016758"/>
          </a:xfrm>
          <a:prstGeom prst="rect">
            <a:avLst/>
          </a:prstGeom>
          <a:noFill/>
        </p:spPr>
        <p:txBody>
          <a:bodyPr wrap="square" rtlCol="0">
            <a:spAutoFit/>
          </a:bodyPr>
          <a:lstStyle/>
          <a:p>
            <a:r>
              <a:rPr lang="es-ES" sz="1600" dirty="0" smtClean="0">
                <a:blipFill>
                  <a:blip r:embed="rId2"/>
                  <a:stretch>
                    <a:fillRect/>
                  </a:stretch>
                </a:blipFill>
                <a:effectLst>
                  <a:outerShdw blurRad="38100" dist="38100" dir="2700000" algn="tl">
                    <a:srgbClr val="000000">
                      <a:alpha val="43137"/>
                    </a:srgbClr>
                  </a:outerShdw>
                </a:effectLst>
                <a:latin typeface="Berlin Sans FB" pitchFamily="34" charset="0"/>
              </a:rPr>
              <a:t>Maurice Ravel nació el 7 de marzo de 1875 en </a:t>
            </a:r>
            <a:r>
              <a:rPr lang="es-ES" sz="1600" dirty="0" err="1" smtClean="0">
                <a:blipFill>
                  <a:blip r:embed="rId2"/>
                  <a:stretch>
                    <a:fillRect/>
                  </a:stretch>
                </a:blipFill>
                <a:effectLst>
                  <a:outerShdw blurRad="38100" dist="38100" dir="2700000" algn="tl">
                    <a:srgbClr val="000000">
                      <a:alpha val="43137"/>
                    </a:srgbClr>
                  </a:outerShdw>
                </a:effectLst>
                <a:latin typeface="Berlin Sans FB" pitchFamily="34" charset="0"/>
              </a:rPr>
              <a:t>Ciboure</a:t>
            </a:r>
            <a:r>
              <a:rPr lang="es-ES" sz="1600" dirty="0" smtClean="0">
                <a:blipFill>
                  <a:blip r:embed="rId2"/>
                  <a:stretch>
                    <a:fillRect/>
                  </a:stretch>
                </a:blipFill>
                <a:effectLst>
                  <a:outerShdw blurRad="38100" dist="38100" dir="2700000" algn="tl">
                    <a:srgbClr val="000000">
                      <a:alpha val="43137"/>
                    </a:srgbClr>
                  </a:outerShdw>
                </a:effectLst>
                <a:latin typeface="Berlin Sans FB" pitchFamily="34" charset="0"/>
              </a:rPr>
              <a:t>, cerca de Saint Jean de Luz. Estudió entre 1899 y 1905 en el conservatorio de París donde fue discípulo, entre otros, de Gabriel </a:t>
            </a:r>
            <a:r>
              <a:rPr lang="es-ES" sz="1600" dirty="0" err="1" smtClean="0">
                <a:blipFill>
                  <a:blip r:embed="rId2"/>
                  <a:stretch>
                    <a:fillRect/>
                  </a:stretch>
                </a:blipFill>
                <a:effectLst>
                  <a:outerShdw blurRad="38100" dist="38100" dir="2700000" algn="tl">
                    <a:srgbClr val="000000">
                      <a:alpha val="43137"/>
                    </a:srgbClr>
                  </a:outerShdw>
                </a:effectLst>
                <a:latin typeface="Berlin Sans FB" pitchFamily="34" charset="0"/>
              </a:rPr>
              <a:t>Fauré</a:t>
            </a:r>
            <a:r>
              <a:rPr lang="es-ES" sz="1600" dirty="0" smtClean="0">
                <a:blipFill>
                  <a:blip r:embed="rId2"/>
                  <a:stretch>
                    <a:fillRect/>
                  </a:stretch>
                </a:blipFill>
                <a:effectLst>
                  <a:outerShdw blurRad="38100" dist="38100" dir="2700000" algn="tl">
                    <a:srgbClr val="000000">
                      <a:alpha val="43137"/>
                    </a:srgbClr>
                  </a:outerShdw>
                </a:effectLst>
                <a:latin typeface="Berlin Sans FB" pitchFamily="34" charset="0"/>
              </a:rPr>
              <a:t> y de </a:t>
            </a:r>
            <a:r>
              <a:rPr lang="es-ES" sz="1600" dirty="0" err="1" smtClean="0">
                <a:blipFill>
                  <a:blip r:embed="rId2"/>
                  <a:stretch>
                    <a:fillRect/>
                  </a:stretch>
                </a:blipFill>
                <a:effectLst>
                  <a:outerShdw blurRad="38100" dist="38100" dir="2700000" algn="tl">
                    <a:srgbClr val="000000">
                      <a:alpha val="43137"/>
                    </a:srgbClr>
                  </a:outerShdw>
                </a:effectLst>
                <a:latin typeface="Berlin Sans FB" pitchFamily="34" charset="0"/>
              </a:rPr>
              <a:t>Gédalge</a:t>
            </a:r>
            <a:r>
              <a:rPr lang="es-ES" sz="1600" dirty="0" smtClean="0">
                <a:blipFill>
                  <a:blip r:embed="rId2"/>
                  <a:stretch>
                    <a:fillRect/>
                  </a:stretch>
                </a:blipFill>
                <a:effectLst>
                  <a:outerShdw blurRad="38100" dist="38100" dir="2700000" algn="tl">
                    <a:srgbClr val="000000">
                      <a:alpha val="43137"/>
                    </a:srgbClr>
                  </a:outerShdw>
                </a:effectLst>
                <a:latin typeface="Berlin Sans FB" pitchFamily="34" charset="0"/>
              </a:rPr>
              <a:t>. También conoció a Emmanuel </a:t>
            </a:r>
            <a:r>
              <a:rPr lang="es-ES" sz="1600" dirty="0" err="1" smtClean="0">
                <a:blipFill>
                  <a:blip r:embed="rId2"/>
                  <a:stretch>
                    <a:fillRect/>
                  </a:stretch>
                </a:blipFill>
                <a:effectLst>
                  <a:outerShdw blurRad="38100" dist="38100" dir="2700000" algn="tl">
                    <a:srgbClr val="000000">
                      <a:alpha val="43137"/>
                    </a:srgbClr>
                  </a:outerShdw>
                </a:effectLst>
                <a:latin typeface="Berlin Sans FB" pitchFamily="34" charset="0"/>
              </a:rPr>
              <a:t>Chabrier</a:t>
            </a:r>
            <a:r>
              <a:rPr lang="es-ES" sz="1600" dirty="0" smtClean="0">
                <a:blipFill>
                  <a:blip r:embed="rId2"/>
                  <a:stretch>
                    <a:fillRect/>
                  </a:stretch>
                </a:blipFill>
                <a:effectLst>
                  <a:outerShdw blurRad="38100" dist="38100" dir="2700000" algn="tl">
                    <a:srgbClr val="000000">
                      <a:alpha val="43137"/>
                    </a:srgbClr>
                  </a:outerShdw>
                </a:effectLst>
                <a:latin typeface="Berlin Sans FB" pitchFamily="34" charset="0"/>
              </a:rPr>
              <a:t>, a quien admiraba.</a:t>
            </a:r>
            <a:br>
              <a:rPr lang="es-ES" sz="1600" dirty="0" smtClean="0">
                <a:blipFill>
                  <a:blip r:embed="rId2"/>
                  <a:stretch>
                    <a:fillRect/>
                  </a:stretch>
                </a:blipFill>
                <a:effectLst>
                  <a:outerShdw blurRad="38100" dist="38100" dir="2700000" algn="tl">
                    <a:srgbClr val="000000">
                      <a:alpha val="43137"/>
                    </a:srgbClr>
                  </a:outerShdw>
                </a:effectLst>
                <a:latin typeface="Berlin Sans FB" pitchFamily="34" charset="0"/>
              </a:rPr>
            </a:br>
            <a:r>
              <a:rPr lang="es-ES" sz="1600" dirty="0" smtClean="0">
                <a:blipFill>
                  <a:blip r:embed="rId2"/>
                  <a:stretch>
                    <a:fillRect/>
                  </a:stretch>
                </a:blipFill>
                <a:effectLst>
                  <a:outerShdw blurRad="38100" dist="38100" dir="2700000" algn="tl">
                    <a:srgbClr val="000000">
                      <a:alpha val="43137"/>
                    </a:srgbClr>
                  </a:outerShdw>
                </a:effectLst>
                <a:latin typeface="Berlin Sans FB" pitchFamily="34" charset="0"/>
              </a:rPr>
              <a:t>Por sus características de timbre, armonías y asociaciones </a:t>
            </a:r>
            <a:r>
              <a:rPr lang="es-ES" sz="1600" dirty="0" err="1" smtClean="0">
                <a:blipFill>
                  <a:blip r:embed="rId2"/>
                  <a:stretch>
                    <a:fillRect/>
                  </a:stretch>
                </a:blipFill>
                <a:effectLst>
                  <a:outerShdw blurRad="38100" dist="38100" dir="2700000" algn="tl">
                    <a:srgbClr val="000000">
                      <a:alpha val="43137"/>
                    </a:srgbClr>
                  </a:outerShdw>
                </a:effectLst>
                <a:latin typeface="Berlin Sans FB" pitchFamily="34" charset="0"/>
              </a:rPr>
              <a:t>extramusicales</a:t>
            </a:r>
            <a:r>
              <a:rPr lang="es-ES" sz="1600" dirty="0" smtClean="0">
                <a:blipFill>
                  <a:blip r:embed="rId2"/>
                  <a:stretch>
                    <a:fillRect/>
                  </a:stretch>
                </a:blipFill>
                <a:effectLst>
                  <a:outerShdw blurRad="38100" dist="38100" dir="2700000" algn="tl">
                    <a:srgbClr val="000000">
                      <a:alpha val="43137"/>
                    </a:srgbClr>
                  </a:outerShdw>
                </a:effectLst>
                <a:latin typeface="Berlin Sans FB" pitchFamily="34" charset="0"/>
              </a:rPr>
              <a:t> la música de Ravel se asocia a menudo a la del compositor impresionista francés Claude Debussy. Sin embargo Ravel sentía una mayor atracción por las estructuras musicales abstractas.</a:t>
            </a:r>
            <a:br>
              <a:rPr lang="es-ES" sz="1600" dirty="0" smtClean="0">
                <a:blipFill>
                  <a:blip r:embed="rId2"/>
                  <a:stretch>
                    <a:fillRect/>
                  </a:stretch>
                </a:blipFill>
                <a:effectLst>
                  <a:outerShdw blurRad="38100" dist="38100" dir="2700000" algn="tl">
                    <a:srgbClr val="000000">
                      <a:alpha val="43137"/>
                    </a:srgbClr>
                  </a:outerShdw>
                </a:effectLst>
                <a:latin typeface="Berlin Sans FB" pitchFamily="34" charset="0"/>
              </a:rPr>
            </a:br>
            <a:r>
              <a:rPr lang="es-ES" sz="1600" dirty="0" smtClean="0">
                <a:blipFill>
                  <a:blip r:embed="rId2"/>
                  <a:stretch>
                    <a:fillRect/>
                  </a:stretch>
                </a:blipFill>
                <a:effectLst>
                  <a:outerShdw blurRad="38100" dist="38100" dir="2700000" algn="tl">
                    <a:srgbClr val="000000">
                      <a:alpha val="43137"/>
                    </a:srgbClr>
                  </a:outerShdw>
                </a:effectLst>
                <a:latin typeface="Berlin Sans FB" pitchFamily="34" charset="0"/>
              </a:rPr>
              <a:t>Su color orquestal vívido y transparente le convierte en uno de los maestros modernos de la orquestación. Entre sus discípulos más destacados cabe citar al compositor británico Ralph </a:t>
            </a:r>
            <a:r>
              <a:rPr lang="es-ES" sz="1600" dirty="0" err="1" smtClean="0">
                <a:blipFill>
                  <a:blip r:embed="rId2"/>
                  <a:stretch>
                    <a:fillRect/>
                  </a:stretch>
                </a:blipFill>
                <a:effectLst>
                  <a:outerShdw blurRad="38100" dist="38100" dir="2700000" algn="tl">
                    <a:srgbClr val="000000">
                      <a:alpha val="43137"/>
                    </a:srgbClr>
                  </a:outerShdw>
                </a:effectLst>
                <a:latin typeface="Berlin Sans FB" pitchFamily="34" charset="0"/>
              </a:rPr>
              <a:t>Vaughan</a:t>
            </a:r>
            <a:r>
              <a:rPr lang="es-ES" sz="1600" dirty="0" smtClean="0">
                <a:blipFill>
                  <a:blip r:embed="rId2"/>
                  <a:stretch>
                    <a:fillRect/>
                  </a:stretch>
                </a:blipFill>
                <a:effectLst>
                  <a:outerShdw blurRad="38100" dist="38100" dir="2700000" algn="tl">
                    <a:srgbClr val="000000">
                      <a:alpha val="43137"/>
                    </a:srgbClr>
                  </a:outerShdw>
                </a:effectLst>
                <a:latin typeface="Berlin Sans FB" pitchFamily="34" charset="0"/>
              </a:rPr>
              <a:t> Williams.</a:t>
            </a:r>
            <a:br>
              <a:rPr lang="es-ES" sz="1600" dirty="0" smtClean="0">
                <a:blipFill>
                  <a:blip r:embed="rId2"/>
                  <a:stretch>
                    <a:fillRect/>
                  </a:stretch>
                </a:blipFill>
                <a:effectLst>
                  <a:outerShdw blurRad="38100" dist="38100" dir="2700000" algn="tl">
                    <a:srgbClr val="000000">
                      <a:alpha val="43137"/>
                    </a:srgbClr>
                  </a:outerShdw>
                </a:effectLst>
                <a:latin typeface="Berlin Sans FB" pitchFamily="34" charset="0"/>
              </a:rPr>
            </a:br>
            <a:r>
              <a:rPr lang="es-ES" sz="1600" dirty="0" smtClean="0">
                <a:blipFill>
                  <a:blip r:embed="rId2"/>
                  <a:stretch>
                    <a:fillRect/>
                  </a:stretch>
                </a:blipFill>
                <a:effectLst>
                  <a:outerShdw blurRad="38100" dist="38100" dir="2700000" algn="tl">
                    <a:srgbClr val="000000">
                      <a:alpha val="43137"/>
                    </a:srgbClr>
                  </a:outerShdw>
                </a:effectLst>
                <a:latin typeface="Berlin Sans FB" pitchFamily="34" charset="0"/>
              </a:rPr>
              <a:t>La vida privada del músico francés fue eso, privada. Ravel vivió su homosexualidad en silencio, como otros muchos hombres y mujeres de esta época. Aunque cuentan la leyenda que una ocasión mantuvo un "</a:t>
            </a:r>
            <a:r>
              <a:rPr lang="es-ES" sz="1600" dirty="0" err="1" smtClean="0">
                <a:blipFill>
                  <a:blip r:embed="rId2"/>
                  <a:stretch>
                    <a:fillRect/>
                  </a:stretch>
                </a:blipFill>
                <a:effectLst>
                  <a:outerShdw blurRad="38100" dist="38100" dir="2700000" algn="tl">
                    <a:srgbClr val="000000">
                      <a:alpha val="43137"/>
                    </a:srgbClr>
                  </a:outerShdw>
                </a:effectLst>
                <a:latin typeface="Berlin Sans FB" pitchFamily="34" charset="0"/>
              </a:rPr>
              <a:t>menage</a:t>
            </a:r>
            <a:r>
              <a:rPr lang="es-ES" sz="1600" dirty="0" smtClean="0">
                <a:blipFill>
                  <a:blip r:embed="rId2"/>
                  <a:stretch>
                    <a:fillRect/>
                  </a:stretch>
                </a:blipFill>
                <a:effectLst>
                  <a:outerShdw blurRad="38100" dist="38100" dir="2700000" algn="tl">
                    <a:srgbClr val="000000">
                      <a:alpha val="43137"/>
                    </a:srgbClr>
                  </a:outerShdw>
                </a:effectLst>
                <a:latin typeface="Berlin Sans FB" pitchFamily="34" charset="0"/>
              </a:rPr>
              <a:t> a </a:t>
            </a:r>
            <a:r>
              <a:rPr lang="es-ES" sz="1600" dirty="0" err="1" smtClean="0">
                <a:blipFill>
                  <a:blip r:embed="rId2"/>
                  <a:stretch>
                    <a:fillRect/>
                  </a:stretch>
                </a:blipFill>
                <a:effectLst>
                  <a:outerShdw blurRad="38100" dist="38100" dir="2700000" algn="tl">
                    <a:srgbClr val="000000">
                      <a:alpha val="43137"/>
                    </a:srgbClr>
                  </a:outerShdw>
                </a:effectLst>
                <a:latin typeface="Berlin Sans FB" pitchFamily="34" charset="0"/>
              </a:rPr>
              <a:t>trois</a:t>
            </a:r>
            <a:r>
              <a:rPr lang="es-ES" sz="1600" dirty="0" smtClean="0">
                <a:blipFill>
                  <a:blip r:embed="rId2"/>
                  <a:stretch>
                    <a:fillRect/>
                  </a:stretch>
                </a:blipFill>
                <a:effectLst>
                  <a:outerShdw blurRad="38100" dist="38100" dir="2700000" algn="tl">
                    <a:srgbClr val="000000">
                      <a:alpha val="43137"/>
                    </a:srgbClr>
                  </a:outerShdw>
                </a:effectLst>
                <a:latin typeface="Berlin Sans FB" pitchFamily="34" charset="0"/>
              </a:rPr>
              <a:t>" con el también compositor Manuel de Falla y el pianista español Ricardo </a:t>
            </a:r>
            <a:r>
              <a:rPr lang="es-ES" sz="1600" dirty="0" err="1" smtClean="0">
                <a:blipFill>
                  <a:blip r:embed="rId2"/>
                  <a:stretch>
                    <a:fillRect/>
                  </a:stretch>
                </a:blipFill>
                <a:effectLst>
                  <a:outerShdw blurRad="38100" dist="38100" dir="2700000" algn="tl">
                    <a:srgbClr val="000000">
                      <a:alpha val="43137"/>
                    </a:srgbClr>
                  </a:outerShdw>
                </a:effectLst>
                <a:latin typeface="Berlin Sans FB" pitchFamily="34" charset="0"/>
              </a:rPr>
              <a:t>Vines</a:t>
            </a:r>
            <a:r>
              <a:rPr lang="es-ES" sz="1600" dirty="0" smtClean="0">
                <a:blipFill>
                  <a:blip r:embed="rId2"/>
                  <a:stretch>
                    <a:fillRect/>
                  </a:stretch>
                </a:blipFill>
                <a:effectLst>
                  <a:outerShdw blurRad="38100" dist="38100" dir="2700000" algn="tl">
                    <a:srgbClr val="000000">
                      <a:alpha val="43137"/>
                    </a:srgbClr>
                  </a:outerShdw>
                </a:effectLst>
                <a:latin typeface="Berlin Sans FB" pitchFamily="34" charset="0"/>
              </a:rPr>
              <a:t>.</a:t>
            </a:r>
            <a:endParaRPr lang="es-ES" sz="1600" dirty="0">
              <a:blipFill>
                <a:blip r:embed="rId2"/>
                <a:stretch>
                  <a:fillRect/>
                </a:stretch>
              </a:blipFill>
              <a:effectLst>
                <a:outerShdw blurRad="38100" dist="38100" dir="2700000" algn="tl">
                  <a:srgbClr val="000000">
                    <a:alpha val="43137"/>
                  </a:srgbClr>
                </a:outerShdw>
              </a:effectLst>
              <a:latin typeface="Berlin Sans FB" pitchFamily="34" charset="0"/>
            </a:endParaRPr>
          </a:p>
        </p:txBody>
      </p:sp>
      <p:sp>
        <p:nvSpPr>
          <p:cNvPr id="8" name="7 CuadroTexto"/>
          <p:cNvSpPr txBox="1"/>
          <p:nvPr/>
        </p:nvSpPr>
        <p:spPr>
          <a:xfrm>
            <a:off x="-928726" y="3857628"/>
            <a:ext cx="184731" cy="369332"/>
          </a:xfrm>
          <a:prstGeom prst="rect">
            <a:avLst/>
          </a:prstGeom>
          <a:noFill/>
        </p:spPr>
        <p:txBody>
          <a:bodyPr wrap="none" rtlCol="0">
            <a:spAutoFit/>
          </a:bodyPr>
          <a:lstStyle/>
          <a:p>
            <a:endParaRPr lang="es-ES" dirty="0"/>
          </a:p>
        </p:txBody>
      </p:sp>
    </p:spTree>
  </p:cSld>
  <p:clrMapOvr>
    <a:masterClrMapping/>
  </p:clrMapOvr>
  <p:transition spd="slow" advTm="4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57158" y="1285860"/>
            <a:ext cx="3000396" cy="4214842"/>
          </a:xfrm>
          <a:blipFill>
            <a:blip r:embed="rId2">
              <a:lum bright="-10000" contrast="10000"/>
            </a:blip>
            <a:stretch>
              <a:fillRect/>
            </a:stretch>
          </a:blipFill>
        </p:spPr>
        <p:txBody>
          <a:bodyPr/>
          <a:lstStyle/>
          <a:p>
            <a:endParaRPr lang="es-ES" dirty="0"/>
          </a:p>
        </p:txBody>
      </p:sp>
      <p:sp>
        <p:nvSpPr>
          <p:cNvPr id="4" name="3 CuadroTexto"/>
          <p:cNvSpPr txBox="1"/>
          <p:nvPr/>
        </p:nvSpPr>
        <p:spPr>
          <a:xfrm>
            <a:off x="3500430" y="285728"/>
            <a:ext cx="5643570" cy="6340197"/>
          </a:xfrm>
          <a:prstGeom prst="rect">
            <a:avLst/>
          </a:prstGeom>
          <a:noFill/>
        </p:spPr>
        <p:txBody>
          <a:bodyPr wrap="square" rtlCol="0">
            <a:spAutoFit/>
          </a:bodyPr>
          <a:lstStyle/>
          <a:p>
            <a:r>
              <a:rPr lang="es-ES" sz="1400" dirty="0" smtClean="0">
                <a:blipFill>
                  <a:blip r:embed="rId3"/>
                  <a:stretch>
                    <a:fillRect/>
                  </a:stretch>
                </a:blipFill>
                <a:effectLst>
                  <a:outerShdw blurRad="38100" dist="38100" dir="2700000" algn="tl">
                    <a:srgbClr val="000000">
                      <a:alpha val="43137"/>
                    </a:srgbClr>
                  </a:outerShdw>
                </a:effectLst>
                <a:latin typeface="Berlin Sans FB" pitchFamily="34" charset="0"/>
              </a:rPr>
              <a:t>Su impresionismo se aprecia especialmente en las suites para piano </a:t>
            </a:r>
            <a:r>
              <a:rPr lang="es-ES" sz="1400" dirty="0" err="1" smtClean="0">
                <a:blipFill>
                  <a:blip r:embed="rId3"/>
                  <a:stretch>
                    <a:fillRect/>
                  </a:stretch>
                </a:blipFill>
                <a:effectLst>
                  <a:outerShdw blurRad="38100" dist="38100" dir="2700000" algn="tl">
                    <a:srgbClr val="000000">
                      <a:alpha val="43137"/>
                    </a:srgbClr>
                  </a:outerShdw>
                </a:effectLst>
                <a:latin typeface="Berlin Sans FB" pitchFamily="34" charset="0"/>
              </a:rPr>
              <a:t>Miroirs</a:t>
            </a:r>
            <a:r>
              <a:rPr lang="es-ES" sz="1400" dirty="0" smtClean="0">
                <a:blipFill>
                  <a:blip r:embed="rId3"/>
                  <a:stretch>
                    <a:fillRect/>
                  </a:stretch>
                </a:blipFill>
                <a:effectLst>
                  <a:outerShdw blurRad="38100" dist="38100" dir="2700000" algn="tl">
                    <a:srgbClr val="000000">
                      <a:alpha val="43137"/>
                    </a:srgbClr>
                  </a:outerShdw>
                </a:effectLst>
                <a:latin typeface="Berlin Sans FB" pitchFamily="34" charset="0"/>
              </a:rPr>
              <a:t> (Espejos, 1905) y Gaspar de la noche (1908) y en la Rapsodia española para orquesta (1908). Su gran talento para evocar épocas pasadas se pone de manifiesto en obras como la Pavana para una infanta difunta (1899), Valses nobles y sentimentales (1911) y La tumba de </a:t>
            </a:r>
            <a:r>
              <a:rPr lang="es-ES" sz="1400" dirty="0" err="1" smtClean="0">
                <a:blipFill>
                  <a:blip r:embed="rId3"/>
                  <a:stretch>
                    <a:fillRect/>
                  </a:stretch>
                </a:blipFill>
                <a:effectLst>
                  <a:outerShdw blurRad="38100" dist="38100" dir="2700000" algn="tl">
                    <a:srgbClr val="000000">
                      <a:alpha val="43137"/>
                    </a:srgbClr>
                  </a:outerShdw>
                </a:effectLst>
                <a:latin typeface="Berlin Sans FB" pitchFamily="34" charset="0"/>
              </a:rPr>
              <a:t>Couperin</a:t>
            </a:r>
            <a:r>
              <a:rPr lang="es-ES" sz="1400" dirty="0" smtClean="0">
                <a:blipFill>
                  <a:blip r:embed="rId3"/>
                  <a:stretch>
                    <a:fillRect/>
                  </a:stretch>
                </a:blipFill>
                <a:effectLst>
                  <a:outerShdw blurRad="38100" dist="38100" dir="2700000" algn="tl">
                    <a:srgbClr val="000000">
                      <a:alpha val="43137"/>
                    </a:srgbClr>
                  </a:outerShdw>
                </a:effectLst>
                <a:latin typeface="Berlin Sans FB" pitchFamily="34" charset="0"/>
              </a:rPr>
              <a:t> (1917), composiciones todas ellas para piano que posteriormente fueron orquestadas.</a:t>
            </a:r>
            <a:br>
              <a:rPr lang="es-ES" sz="1400" dirty="0" smtClean="0">
                <a:blipFill>
                  <a:blip r:embed="rId3"/>
                  <a:stretch>
                    <a:fillRect/>
                  </a:stretch>
                </a:blipFill>
                <a:effectLst>
                  <a:outerShdw blurRad="38100" dist="38100" dir="2700000" algn="tl">
                    <a:srgbClr val="000000">
                      <a:alpha val="43137"/>
                    </a:srgbClr>
                  </a:outerShdw>
                </a:effectLst>
                <a:latin typeface="Berlin Sans FB" pitchFamily="34" charset="0"/>
              </a:rPr>
            </a:br>
            <a:r>
              <a:rPr lang="es-ES" sz="1400" dirty="0" smtClean="0">
                <a:blipFill>
                  <a:blip r:embed="rId3"/>
                  <a:stretch>
                    <a:fillRect/>
                  </a:stretch>
                </a:blipFill>
                <a:effectLst>
                  <a:outerShdw blurRad="38100" dist="38100" dir="2700000" algn="tl">
                    <a:srgbClr val="000000">
                      <a:alpha val="43137"/>
                    </a:srgbClr>
                  </a:outerShdw>
                </a:effectLst>
                <a:latin typeface="Berlin Sans FB" pitchFamily="34" charset="0"/>
              </a:rPr>
              <a:t>Su clasicismo se aprecia en la obra para piano Juegos de agua (1902), con una estructura de sonata clásica y una textura brillante y </a:t>
            </a:r>
            <a:r>
              <a:rPr lang="es-ES" sz="1400" dirty="0" err="1" smtClean="0">
                <a:blipFill>
                  <a:blip r:embed="rId3"/>
                  <a:stretch>
                    <a:fillRect/>
                  </a:stretch>
                </a:blipFill>
                <a:effectLst>
                  <a:outerShdw blurRad="38100" dist="38100" dir="2700000" algn="tl">
                    <a:srgbClr val="000000">
                      <a:alpha val="43137"/>
                    </a:srgbClr>
                  </a:outerShdw>
                </a:effectLst>
                <a:latin typeface="Berlin Sans FB" pitchFamily="34" charset="0"/>
              </a:rPr>
              <a:t>virtuosística</a:t>
            </a:r>
            <a:r>
              <a:rPr lang="es-ES" sz="1400" dirty="0" smtClean="0">
                <a:blipFill>
                  <a:blip r:embed="rId3"/>
                  <a:stretch>
                    <a:fillRect/>
                  </a:stretch>
                </a:blipFill>
                <a:effectLst>
                  <a:outerShdw blurRad="38100" dist="38100" dir="2700000" algn="tl">
                    <a:srgbClr val="000000">
                      <a:alpha val="43137"/>
                    </a:srgbClr>
                  </a:outerShdw>
                </a:effectLst>
                <a:latin typeface="Berlin Sans FB" pitchFamily="34" charset="0"/>
              </a:rPr>
              <a:t>, así como en el Cuarteto para cuerda (1903), la Sonatina para piano (1905) y obras de cámara posteriores como la Sonata para violín y violonchelo (1922).</a:t>
            </a:r>
            <a:br>
              <a:rPr lang="es-ES" sz="1400" dirty="0" smtClean="0">
                <a:blipFill>
                  <a:blip r:embed="rId3"/>
                  <a:stretch>
                    <a:fillRect/>
                  </a:stretch>
                </a:blipFill>
                <a:effectLst>
                  <a:outerShdw blurRad="38100" dist="38100" dir="2700000" algn="tl">
                    <a:srgbClr val="000000">
                      <a:alpha val="43137"/>
                    </a:srgbClr>
                  </a:outerShdw>
                </a:effectLst>
                <a:latin typeface="Berlin Sans FB" pitchFamily="34" charset="0"/>
              </a:rPr>
            </a:br>
            <a:r>
              <a:rPr lang="es-ES" sz="1400" dirty="0" smtClean="0">
                <a:blipFill>
                  <a:blip r:embed="rId3"/>
                  <a:stretch>
                    <a:fillRect/>
                  </a:stretch>
                </a:blipFill>
                <a:effectLst>
                  <a:outerShdw blurRad="38100" dist="38100" dir="2700000" algn="tl">
                    <a:srgbClr val="000000">
                      <a:alpha val="43137"/>
                    </a:srgbClr>
                  </a:outerShdw>
                </a:effectLst>
                <a:latin typeface="Berlin Sans FB" pitchFamily="34" charset="0"/>
              </a:rPr>
              <a:t>Entre la obra escénica de Ravel cabe citar las óperas La hora española (1911) y El niño y los sortilegios (con libreto de la escritora francesa Colette, 1925), el famoso Bolero (1928), escrito en principio como acompañamiento para la interpretación solista de la bailarina Ida Rubinstein, y el ballet impresionista Dafnis y Cloe (1912), encargo del empresario ruso Sergei </a:t>
            </a:r>
            <a:r>
              <a:rPr lang="es-ES" sz="1400" dirty="0" err="1" smtClean="0">
                <a:blipFill>
                  <a:blip r:embed="rId3"/>
                  <a:stretch>
                    <a:fillRect/>
                  </a:stretch>
                </a:blipFill>
                <a:effectLst>
                  <a:outerShdw blurRad="38100" dist="38100" dir="2700000" algn="tl">
                    <a:srgbClr val="000000">
                      <a:alpha val="43137"/>
                    </a:srgbClr>
                  </a:outerShdw>
                </a:effectLst>
                <a:latin typeface="Berlin Sans FB" pitchFamily="34" charset="0"/>
              </a:rPr>
              <a:t>Diáguilev</a:t>
            </a:r>
            <a:r>
              <a:rPr lang="es-ES" sz="1400" dirty="0" smtClean="0">
                <a:blipFill>
                  <a:blip r:embed="rId3"/>
                  <a:stretch>
                    <a:fillRect/>
                  </a:stretch>
                </a:blipFill>
                <a:effectLst>
                  <a:outerShdw blurRad="38100" dist="38100" dir="2700000" algn="tl">
                    <a:srgbClr val="000000">
                      <a:alpha val="43137"/>
                    </a:srgbClr>
                  </a:outerShdw>
                </a:effectLst>
                <a:latin typeface="Berlin Sans FB" pitchFamily="34" charset="0"/>
              </a:rPr>
              <a:t>. </a:t>
            </a:r>
            <a:r>
              <a:rPr lang="es-ES" sz="1400" dirty="0" err="1" smtClean="0">
                <a:blipFill>
                  <a:blip r:embed="rId3"/>
                  <a:stretch>
                    <a:fillRect/>
                  </a:stretch>
                </a:blipFill>
                <a:effectLst>
                  <a:outerShdw blurRad="38100" dist="38100" dir="2700000" algn="tl">
                    <a:srgbClr val="000000">
                      <a:alpha val="43137"/>
                    </a:srgbClr>
                  </a:outerShdw>
                </a:effectLst>
                <a:latin typeface="Berlin Sans FB" pitchFamily="34" charset="0"/>
              </a:rPr>
              <a:t>Diáguilev</a:t>
            </a:r>
            <a:r>
              <a:rPr lang="es-ES" sz="1400" dirty="0" smtClean="0">
                <a:blipFill>
                  <a:blip r:embed="rId3"/>
                  <a:stretch>
                    <a:fillRect/>
                  </a:stretch>
                </a:blipFill>
                <a:effectLst>
                  <a:outerShdw blurRad="38100" dist="38100" dir="2700000" algn="tl">
                    <a:srgbClr val="000000">
                      <a:alpha val="43137"/>
                    </a:srgbClr>
                  </a:outerShdw>
                </a:effectLst>
                <a:latin typeface="Berlin Sans FB" pitchFamily="34" charset="0"/>
              </a:rPr>
              <a:t> había ya escenificado arreglos de obras anteriores de Ravel como la suite Mi madre la oca (para dos pianos, 1910, y para orquesta, 1912).</a:t>
            </a:r>
            <a:br>
              <a:rPr lang="es-ES" sz="1400" dirty="0" smtClean="0">
                <a:blipFill>
                  <a:blip r:embed="rId3"/>
                  <a:stretch>
                    <a:fillRect/>
                  </a:stretch>
                </a:blipFill>
                <a:effectLst>
                  <a:outerShdw blurRad="38100" dist="38100" dir="2700000" algn="tl">
                    <a:srgbClr val="000000">
                      <a:alpha val="43137"/>
                    </a:srgbClr>
                  </a:outerShdw>
                </a:effectLst>
                <a:latin typeface="Berlin Sans FB" pitchFamily="34" charset="0"/>
              </a:rPr>
            </a:br>
            <a:r>
              <a:rPr lang="es-ES" sz="1400" dirty="0" smtClean="0">
                <a:blipFill>
                  <a:blip r:embed="rId3"/>
                  <a:stretch>
                    <a:fillRect/>
                  </a:stretch>
                </a:blipFill>
                <a:effectLst>
                  <a:outerShdw blurRad="38100" dist="38100" dir="2700000" algn="tl">
                    <a:srgbClr val="000000">
                      <a:alpha val="43137"/>
                    </a:srgbClr>
                  </a:outerShdw>
                </a:effectLst>
                <a:latin typeface="Berlin Sans FB" pitchFamily="34" charset="0"/>
              </a:rPr>
              <a:t>En los años veinte la colaboración de Ravel con George Gershwin ejerció una fuerte influencia en ambos compositores. La orquestación de las últimas obras de Gershwin es más pulida y en las dos últimas obras de Ravel se observa una sutil influencia jazzística: el Concierto para piano en sol y el Concierto para piano en re para la mano izquierda (1931), mucho mas sombrío y que fue escrito para el pianista vienés Paul Wittgenstein que había perdido su mano derecha en la I Guerra Mundial. En 1932 se vio afectado por una enfermedad neurológica.</a:t>
            </a:r>
            <a:br>
              <a:rPr lang="es-ES" sz="1400" dirty="0" smtClean="0">
                <a:blipFill>
                  <a:blip r:embed="rId3"/>
                  <a:stretch>
                    <a:fillRect/>
                  </a:stretch>
                </a:blipFill>
                <a:effectLst>
                  <a:outerShdw blurRad="38100" dist="38100" dir="2700000" algn="tl">
                    <a:srgbClr val="000000">
                      <a:alpha val="43137"/>
                    </a:srgbClr>
                  </a:outerShdw>
                </a:effectLst>
                <a:latin typeface="Berlin Sans FB" pitchFamily="34" charset="0"/>
              </a:rPr>
            </a:br>
            <a:r>
              <a:rPr lang="es-ES" sz="1400" dirty="0" smtClean="0">
                <a:blipFill>
                  <a:blip r:embed="rId3"/>
                  <a:stretch>
                    <a:fillRect/>
                  </a:stretch>
                </a:blipFill>
                <a:effectLst>
                  <a:outerShdw blurRad="38100" dist="38100" dir="2700000" algn="tl">
                    <a:srgbClr val="000000">
                      <a:alpha val="43137"/>
                    </a:srgbClr>
                  </a:outerShdw>
                </a:effectLst>
                <a:latin typeface="Berlin Sans FB" pitchFamily="34" charset="0"/>
              </a:rPr>
              <a:t>El 28 de diciembre de 1937 Ravel murió en París.</a:t>
            </a:r>
            <a:endParaRPr lang="es-ES" sz="1400" dirty="0">
              <a:blipFill>
                <a:blip r:embed="rId3"/>
                <a:stretch>
                  <a:fillRect/>
                </a:stretch>
              </a:blipFill>
              <a:effectLst>
                <a:outerShdw blurRad="38100" dist="38100" dir="2700000" algn="tl">
                  <a:srgbClr val="000000">
                    <a:alpha val="43137"/>
                  </a:srgbClr>
                </a:outerShdw>
              </a:effectLst>
              <a:latin typeface="Berlin Sans FB" pitchFamily="34" charset="0"/>
            </a:endParaRPr>
          </a:p>
        </p:txBody>
      </p:sp>
    </p:spTree>
  </p:cSld>
  <p:clrMapOvr>
    <a:masterClrMapping/>
  </p:clrMapOvr>
  <p:transition spd="slow" advTm="80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53250" name="Picture 2" descr="http://1.bp.blogspot.com/-AX5PR4CfjaM/UNzH0A49HHI/AAAAAAAANwU/14AeGCeqP9o/s1600/photo+-+as+Phaedra+-+1923.jpg"/>
          <p:cNvPicPr>
            <a:picLocks noChangeAspect="1" noChangeArrowheads="1"/>
          </p:cNvPicPr>
          <p:nvPr/>
        </p:nvPicPr>
        <p:blipFill>
          <a:blip r:embed="rId2"/>
          <a:srcRect/>
          <a:stretch>
            <a:fillRect/>
          </a:stretch>
        </p:blipFill>
        <p:spPr bwMode="auto">
          <a:xfrm>
            <a:off x="285720" y="428604"/>
            <a:ext cx="4680664" cy="6072206"/>
          </a:xfrm>
          <a:prstGeom prst="rect">
            <a:avLst/>
          </a:prstGeom>
          <a:ln w="38100" cap="sq">
            <a:solidFill>
              <a:schemeClr val="tx2">
                <a:lumMod val="50000"/>
              </a:schemeClr>
            </a:solidFill>
            <a:prstDash val="solid"/>
            <a:miter lim="800000"/>
          </a:ln>
          <a:effectLst>
            <a:outerShdw blurRad="50800" dist="38100" dir="2700000" algn="tl" rotWithShape="0">
              <a:srgbClr val="000000">
                <a:alpha val="43000"/>
              </a:srgbClr>
            </a:outerShdw>
          </a:effectLst>
        </p:spPr>
      </p:pic>
      <p:sp>
        <p:nvSpPr>
          <p:cNvPr id="5" name="4 CuadroTexto"/>
          <p:cNvSpPr txBox="1"/>
          <p:nvPr/>
        </p:nvSpPr>
        <p:spPr>
          <a:xfrm>
            <a:off x="5000628" y="548580"/>
            <a:ext cx="3786214" cy="6309420"/>
          </a:xfrm>
          <a:prstGeom prst="rect">
            <a:avLst/>
          </a:prstGeom>
          <a:noFill/>
        </p:spPr>
        <p:txBody>
          <a:bodyPr wrap="square" rtlCol="0">
            <a:spAutoFit/>
          </a:bodyPr>
          <a:lstStyle/>
          <a:p>
            <a:r>
              <a:rPr lang="es-ES" sz="1600" dirty="0" smtClean="0">
                <a:blipFill>
                  <a:blip r:embed="rId3"/>
                  <a:stretch>
                    <a:fillRect/>
                  </a:stretch>
                </a:blipFill>
                <a:effectLst>
                  <a:outerShdw blurRad="38100" dist="38100" dir="2700000" algn="tl">
                    <a:srgbClr val="000000">
                      <a:alpha val="43137"/>
                    </a:srgbClr>
                  </a:outerShdw>
                </a:effectLst>
                <a:latin typeface="Berlin Sans FB" pitchFamily="34" charset="0"/>
              </a:rPr>
              <a:t>El Bolero nace de la combinación de dos rasgos muy característicos de Ravel: su pereza a la hora de ponerse a escribir y su pasión por marcarse retos y superarlos. </a:t>
            </a:r>
          </a:p>
          <a:p>
            <a:r>
              <a:rPr lang="es-ES" sz="1600" dirty="0" smtClean="0">
                <a:blipFill>
                  <a:blip r:embed="rId3"/>
                  <a:stretch>
                    <a:fillRect/>
                  </a:stretch>
                </a:blipFill>
                <a:effectLst>
                  <a:outerShdw blurRad="38100" dist="38100" dir="2700000" algn="tl">
                    <a:srgbClr val="000000">
                      <a:alpha val="43137"/>
                    </a:srgbClr>
                  </a:outerShdw>
                </a:effectLst>
                <a:latin typeface="Berlin Sans FB" pitchFamily="34" charset="0"/>
              </a:rPr>
              <a:t>La bailarina Ida Rubinstein le pidió una obra escrita expresamente para ella. Ravel pensó en orquestar alguno de los números de la Iberia de Isaac </a:t>
            </a:r>
            <a:r>
              <a:rPr lang="es-ES" sz="1600" dirty="0" err="1" smtClean="0">
                <a:blipFill>
                  <a:blip r:embed="rId3"/>
                  <a:stretch>
                    <a:fillRect/>
                  </a:stretch>
                </a:blipFill>
                <a:effectLst>
                  <a:outerShdw blurRad="38100" dist="38100" dir="2700000" algn="tl">
                    <a:srgbClr val="000000">
                      <a:alpha val="43137"/>
                    </a:srgbClr>
                  </a:outerShdw>
                </a:effectLst>
                <a:latin typeface="Berlin Sans FB" pitchFamily="34" charset="0"/>
              </a:rPr>
              <a:t>Albéniz</a:t>
            </a:r>
            <a:r>
              <a:rPr lang="es-ES" sz="1600" dirty="0" smtClean="0">
                <a:blipFill>
                  <a:blip r:embed="rId3"/>
                  <a:stretch>
                    <a:fillRect/>
                  </a:stretch>
                </a:blipFill>
                <a:effectLst>
                  <a:outerShdw blurRad="38100" dist="38100" dir="2700000" algn="tl">
                    <a:srgbClr val="000000">
                      <a:alpha val="43137"/>
                    </a:srgbClr>
                  </a:outerShdw>
                </a:effectLst>
                <a:latin typeface="Berlin Sans FB" pitchFamily="34" charset="0"/>
              </a:rPr>
              <a:t> para cumplir el encargo sin demasiado esfuerzo. Con el trabajo empezado se entera de que el director español Enrique Fernández </a:t>
            </a:r>
            <a:r>
              <a:rPr lang="es-ES" sz="1600" dirty="0" err="1" smtClean="0">
                <a:blipFill>
                  <a:blip r:embed="rId3"/>
                  <a:stretch>
                    <a:fillRect/>
                  </a:stretch>
                </a:blipFill>
                <a:effectLst>
                  <a:outerShdw blurRad="38100" dist="38100" dir="2700000" algn="tl">
                    <a:srgbClr val="000000">
                      <a:alpha val="43137"/>
                    </a:srgbClr>
                  </a:outerShdw>
                </a:effectLst>
                <a:latin typeface="Berlin Sans FB" pitchFamily="34" charset="0"/>
              </a:rPr>
              <a:t>Arbós</a:t>
            </a:r>
            <a:r>
              <a:rPr lang="es-ES" sz="1600" dirty="0" smtClean="0">
                <a:blipFill>
                  <a:blip r:embed="rId3"/>
                  <a:stretch>
                    <a:fillRect/>
                  </a:stretch>
                </a:blipFill>
                <a:effectLst>
                  <a:outerShdw blurRad="38100" dist="38100" dir="2700000" algn="tl">
                    <a:srgbClr val="000000">
                      <a:alpha val="43137"/>
                    </a:srgbClr>
                  </a:outerShdw>
                </a:effectLst>
                <a:latin typeface="Berlin Sans FB" pitchFamily="34" charset="0"/>
              </a:rPr>
              <a:t> tenía la exclusiva para orquestar las obras de </a:t>
            </a:r>
            <a:r>
              <a:rPr lang="es-ES" sz="1600" dirty="0" err="1" smtClean="0">
                <a:blipFill>
                  <a:blip r:embed="rId3"/>
                  <a:stretch>
                    <a:fillRect/>
                  </a:stretch>
                </a:blipFill>
                <a:effectLst>
                  <a:outerShdw blurRad="38100" dist="38100" dir="2700000" algn="tl">
                    <a:srgbClr val="000000">
                      <a:alpha val="43137"/>
                    </a:srgbClr>
                  </a:outerShdw>
                </a:effectLst>
                <a:latin typeface="Berlin Sans FB" pitchFamily="34" charset="0"/>
              </a:rPr>
              <a:t>Albéniz</a:t>
            </a:r>
            <a:r>
              <a:rPr lang="es-ES" sz="1600" dirty="0" smtClean="0">
                <a:blipFill>
                  <a:blip r:embed="rId3"/>
                  <a:stretch>
                    <a:fillRect/>
                  </a:stretch>
                </a:blipFill>
                <a:effectLst>
                  <a:outerShdw blurRad="38100" dist="38100" dir="2700000" algn="tl">
                    <a:srgbClr val="000000">
                      <a:alpha val="43137"/>
                    </a:srgbClr>
                  </a:outerShdw>
                </a:effectLst>
                <a:latin typeface="Berlin Sans FB" pitchFamily="34" charset="0"/>
              </a:rPr>
              <a:t> y abandona su proyecto. </a:t>
            </a:r>
            <a:r>
              <a:rPr lang="es-ES" sz="1600" dirty="0" err="1" smtClean="0">
                <a:blipFill>
                  <a:blip r:embed="rId3"/>
                  <a:stretch>
                    <a:fillRect/>
                  </a:stretch>
                </a:blipFill>
                <a:effectLst>
                  <a:outerShdw blurRad="38100" dist="38100" dir="2700000" algn="tl">
                    <a:srgbClr val="000000">
                      <a:alpha val="43137"/>
                    </a:srgbClr>
                  </a:outerShdw>
                </a:effectLst>
                <a:latin typeface="Berlin Sans FB" pitchFamily="34" charset="0"/>
              </a:rPr>
              <a:t>Arbós</a:t>
            </a:r>
            <a:r>
              <a:rPr lang="es-ES" sz="1600" dirty="0" smtClean="0">
                <a:blipFill>
                  <a:blip r:embed="rId3"/>
                  <a:stretch>
                    <a:fillRect/>
                  </a:stretch>
                </a:blipFill>
                <a:effectLst>
                  <a:outerShdw blurRad="38100" dist="38100" dir="2700000" algn="tl">
                    <a:srgbClr val="000000">
                      <a:alpha val="43137"/>
                    </a:srgbClr>
                  </a:outerShdw>
                </a:effectLst>
                <a:latin typeface="Berlin Sans FB" pitchFamily="34" charset="0"/>
              </a:rPr>
              <a:t>, por su parte, informado de que Ravel está trabajando en la Iberia le cede generosamente sus derechos. A Ravel le llamaban de todo el mundo para que dirigiera su Bolero que, aunque se estrenó efectivamente como un ballet, en la Ópera de París el 20 de noviembre de 1928 por Ida Rubinstein, muy pronto se desprendió de su envoltorio coreográfico para mostrarse con la más absoluta crudeza en las salas de concierto. </a:t>
            </a:r>
          </a:p>
          <a:p>
            <a:endParaRPr lang="es-ES" sz="2000" dirty="0">
              <a:blipFill>
                <a:blip r:embed="rId3"/>
                <a:stretch>
                  <a:fillRect/>
                </a:stretch>
              </a:blipFill>
              <a:effectLst>
                <a:outerShdw blurRad="38100" dist="38100" dir="2700000" algn="tl">
                  <a:srgbClr val="000000">
                    <a:alpha val="43137"/>
                  </a:srgbClr>
                </a:outerShdw>
              </a:effectLst>
              <a:latin typeface="Berlin Sans FB" pitchFamily="34" charset="0"/>
            </a:endParaRPr>
          </a:p>
        </p:txBody>
      </p:sp>
      <p:sp>
        <p:nvSpPr>
          <p:cNvPr id="6" name="5 CuadroTexto"/>
          <p:cNvSpPr txBox="1"/>
          <p:nvPr/>
        </p:nvSpPr>
        <p:spPr>
          <a:xfrm>
            <a:off x="714348" y="428604"/>
            <a:ext cx="3937745" cy="646331"/>
          </a:xfrm>
          <a:prstGeom prst="rect">
            <a:avLst/>
          </a:prstGeom>
          <a:noFill/>
        </p:spPr>
        <p:txBody>
          <a:bodyPr wrap="none" rtlCol="0">
            <a:spAutoFit/>
            <a:scene3d>
              <a:camera prst="orthographicFront"/>
              <a:lightRig rig="threePt" dir="t"/>
            </a:scene3d>
            <a:sp3d extrusionH="57150">
              <a:bevelT h="25400" prst="softRound"/>
            </a:sp3d>
          </a:bodyPr>
          <a:lstStyle/>
          <a:p>
            <a:r>
              <a:rPr lang="es-ES" sz="3600" dirty="0" smtClean="0">
                <a:ln>
                  <a:solidFill>
                    <a:schemeClr val="tx2">
                      <a:lumMod val="90000"/>
                    </a:schemeClr>
                  </a:solidFill>
                </a:ln>
                <a:blipFill dpi="0" rotWithShape="1">
                  <a:blip r:embed="rId3"/>
                  <a:srcRect/>
                  <a:tile tx="0" ty="0" sx="100000" sy="100000" flip="none" algn="tl"/>
                </a:blipFill>
                <a:effectLst>
                  <a:outerShdw blurRad="38100" dist="38100" dir="2700000" algn="tl">
                    <a:srgbClr val="000000">
                      <a:alpha val="43137"/>
                    </a:srgbClr>
                  </a:outerShdw>
                </a:effectLst>
                <a:latin typeface="Broadway" pitchFamily="82" charset="0"/>
              </a:rPr>
              <a:t>Ida Rubinstein</a:t>
            </a:r>
            <a:endParaRPr lang="es-ES" sz="3600" dirty="0">
              <a:ln>
                <a:solidFill>
                  <a:schemeClr val="tx2">
                    <a:lumMod val="90000"/>
                  </a:schemeClr>
                </a:solidFill>
              </a:ln>
              <a:blipFill dpi="0" rotWithShape="1">
                <a:blip r:embed="rId3"/>
                <a:srcRect/>
                <a:tile tx="0" ty="0" sx="100000" sy="100000" flip="none" algn="tl"/>
              </a:blipFill>
              <a:latin typeface="Broadway" pitchFamily="82" charset="0"/>
            </a:endParaRPr>
          </a:p>
        </p:txBody>
      </p:sp>
    </p:spTree>
  </p:cSld>
  <p:clrMapOvr>
    <a:masterClrMapping/>
  </p:clrMapOvr>
  <p:transition spd="slow" advTm="45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100831200925-Bolero__Ravel_.jpg"/>
          <p:cNvPicPr>
            <a:picLocks noChangeAspect="1"/>
          </p:cNvPicPr>
          <p:nvPr/>
        </p:nvPicPr>
        <p:blipFill>
          <a:blip r:embed="rId2"/>
          <a:stretch>
            <a:fillRect/>
          </a:stretch>
        </p:blipFill>
        <p:spPr>
          <a:xfrm>
            <a:off x="0" y="0"/>
            <a:ext cx="9144000" cy="6858000"/>
          </a:xfrm>
          <a:prstGeom prst="rect">
            <a:avLst/>
          </a:prstGeom>
        </p:spPr>
      </p:pic>
      <p:pic>
        <p:nvPicPr>
          <p:cNvPr id="6" name="5 Imagen" descr="mod_article45828448_4f84c624b1905.png"/>
          <p:cNvPicPr>
            <a:picLocks noChangeAspect="1"/>
          </p:cNvPicPr>
          <p:nvPr/>
        </p:nvPicPr>
        <p:blipFill>
          <a:blip r:embed="rId3">
            <a:lum contrast="20000"/>
          </a:blip>
          <a:stretch>
            <a:fillRect/>
          </a:stretch>
        </p:blipFill>
        <p:spPr>
          <a:xfrm>
            <a:off x="1928794" y="1205994"/>
            <a:ext cx="5603560" cy="5652006"/>
          </a:xfrm>
          <a:prstGeom prst="rect">
            <a:avLst/>
          </a:prstGeom>
        </p:spPr>
      </p:pic>
      <p:pic>
        <p:nvPicPr>
          <p:cNvPr id="7" name="6 Imagen" descr="mod_article45828448_4f84c624b1905.png"/>
          <p:cNvPicPr>
            <a:picLocks noChangeAspect="1"/>
          </p:cNvPicPr>
          <p:nvPr/>
        </p:nvPicPr>
        <p:blipFill>
          <a:blip r:embed="rId3"/>
          <a:stretch>
            <a:fillRect/>
          </a:stretch>
        </p:blipFill>
        <p:spPr>
          <a:xfrm>
            <a:off x="-500098" y="1214422"/>
            <a:ext cx="3643338" cy="3674836"/>
          </a:xfrm>
          <a:prstGeom prst="rect">
            <a:avLst/>
          </a:prstGeom>
        </p:spPr>
      </p:pic>
      <p:pic>
        <p:nvPicPr>
          <p:cNvPr id="8" name="7 Imagen" descr="mod_article45828448_4f84c624b1905.png"/>
          <p:cNvPicPr>
            <a:picLocks noChangeAspect="1"/>
          </p:cNvPicPr>
          <p:nvPr/>
        </p:nvPicPr>
        <p:blipFill>
          <a:blip r:embed="rId3"/>
          <a:stretch>
            <a:fillRect/>
          </a:stretch>
        </p:blipFill>
        <p:spPr>
          <a:xfrm>
            <a:off x="5886042" y="214290"/>
            <a:ext cx="3257958" cy="3286124"/>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repeatCount="indefinite"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fmla="#ppt_w*sin(2.5*pi*$)">
                                          <p:val>
                                            <p:fltVal val="0"/>
                                          </p:val>
                                        </p:tav>
                                        <p:tav tm="100000">
                                          <p:val>
                                            <p:fltVal val="1"/>
                                          </p:val>
                                        </p:tav>
                                      </p:tavLst>
                                    </p:anim>
                                    <p:anim calcmode="lin" valueType="num">
                                      <p:cBhvr>
                                        <p:cTn id="8" dur="5000" fill="hold"/>
                                        <p:tgtEl>
                                          <p:spTgt spid="6"/>
                                        </p:tgtEl>
                                        <p:attrNameLst>
                                          <p:attrName>ppt_h</p:attrName>
                                        </p:attrNameLst>
                                      </p:cBhvr>
                                      <p:tavLst>
                                        <p:tav tm="0">
                                          <p:val>
                                            <p:strVal val="#ppt_h"/>
                                          </p:val>
                                        </p:tav>
                                        <p:tav tm="100000">
                                          <p:val>
                                            <p:strVal val="#ppt_h"/>
                                          </p:val>
                                        </p:tav>
                                      </p:tavLst>
                                    </p:anim>
                                  </p:childTnLst>
                                </p:cTn>
                              </p:par>
                            </p:childTnLst>
                          </p:cTn>
                        </p:par>
                        <p:par>
                          <p:cTn id="9" fill="hold">
                            <p:stCondLst>
                              <p:cond delay="5000"/>
                            </p:stCondLst>
                            <p:childTnLst>
                              <p:par>
                                <p:cTn id="10" presetID="19" presetClass="entr" presetSubtype="10" repeatCount="indefinite"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0" fill="hold"/>
                                        <p:tgtEl>
                                          <p:spTgt spid="7"/>
                                        </p:tgtEl>
                                        <p:attrNameLst>
                                          <p:attrName>ppt_w</p:attrName>
                                        </p:attrNameLst>
                                      </p:cBhvr>
                                      <p:tavLst>
                                        <p:tav tm="0" fmla="#ppt_w*sin(2.5*pi*$)">
                                          <p:val>
                                            <p:fltVal val="0"/>
                                          </p:val>
                                        </p:tav>
                                        <p:tav tm="100000">
                                          <p:val>
                                            <p:fltVal val="1"/>
                                          </p:val>
                                        </p:tav>
                                      </p:tavLst>
                                    </p:anim>
                                    <p:anim calcmode="lin" valueType="num">
                                      <p:cBhvr>
                                        <p:cTn id="13" dur="5000" fill="hold"/>
                                        <p:tgtEl>
                                          <p:spTgt spid="7"/>
                                        </p:tgtEl>
                                        <p:attrNameLst>
                                          <p:attrName>ppt_h</p:attrName>
                                        </p:attrNameLst>
                                      </p:cBhvr>
                                      <p:tavLst>
                                        <p:tav tm="0">
                                          <p:val>
                                            <p:strVal val="#ppt_h"/>
                                          </p:val>
                                        </p:tav>
                                        <p:tav tm="100000">
                                          <p:val>
                                            <p:strVal val="#ppt_h"/>
                                          </p:val>
                                        </p:tav>
                                      </p:tavLst>
                                    </p:anim>
                                  </p:childTnLst>
                                </p:cTn>
                              </p:par>
                            </p:childTnLst>
                          </p:cTn>
                        </p:par>
                        <p:par>
                          <p:cTn id="14" fill="hold">
                            <p:stCondLst>
                              <p:cond delay="10000"/>
                            </p:stCondLst>
                            <p:childTnLst>
                              <p:par>
                                <p:cTn id="15" presetID="19" presetClass="entr" presetSubtype="10" repeatCount="indefinite"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0" fill="hold"/>
                                        <p:tgtEl>
                                          <p:spTgt spid="8"/>
                                        </p:tgtEl>
                                        <p:attrNameLst>
                                          <p:attrName>ppt_w</p:attrName>
                                        </p:attrNameLst>
                                      </p:cBhvr>
                                      <p:tavLst>
                                        <p:tav tm="0" fmla="#ppt_w*sin(2.5*pi*$)">
                                          <p:val>
                                            <p:fltVal val="0"/>
                                          </p:val>
                                        </p:tav>
                                        <p:tav tm="100000">
                                          <p:val>
                                            <p:fltVal val="1"/>
                                          </p:val>
                                        </p:tav>
                                      </p:tavLst>
                                    </p:anim>
                                    <p:anim calcmode="lin" valueType="num">
                                      <p:cBhvr>
                                        <p:cTn id="18" dur="5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0" y="0"/>
            <a:ext cx="9144000" cy="6858000"/>
          </a:xfrm>
        </p:spPr>
        <p:txBody>
          <a:bodyPr/>
          <a:lstStyle/>
          <a:p>
            <a:pPr algn="r"/>
            <a:endParaRPr lang="es-ES" dirty="0"/>
          </a:p>
        </p:txBody>
      </p:sp>
      <p:pic>
        <p:nvPicPr>
          <p:cNvPr id="5" name="4 Imagen" descr="750c6d3c-da89-44cc-9d20-f5b49e57a8b1HiRes.JPG"/>
          <p:cNvPicPr>
            <a:picLocks noChangeAspect="1"/>
          </p:cNvPicPr>
          <p:nvPr/>
        </p:nvPicPr>
        <p:blipFill>
          <a:blip r:embed="rId2"/>
          <a:stretch>
            <a:fillRect/>
          </a:stretch>
        </p:blipFill>
        <p:spPr>
          <a:xfrm>
            <a:off x="0" y="0"/>
            <a:ext cx="9144000" cy="6812280"/>
          </a:xfrm>
          <a:prstGeom prst="rect">
            <a:avLst/>
          </a:prstGeom>
          <a:scene3d>
            <a:camera prst="orthographicFront"/>
            <a:lightRig rig="threePt" dir="t"/>
          </a:scene3d>
          <a:sp3d>
            <a:bevelT prst="angle"/>
          </a:sp3d>
        </p:spPr>
      </p:pic>
      <p:sp>
        <p:nvSpPr>
          <p:cNvPr id="6" name="5 Rectángulo"/>
          <p:cNvSpPr/>
          <p:nvPr/>
        </p:nvSpPr>
        <p:spPr>
          <a:xfrm>
            <a:off x="0" y="0"/>
            <a:ext cx="9144000" cy="6858000"/>
          </a:xfrm>
          <a:prstGeom prst="rect">
            <a:avLst/>
          </a:prstGeom>
          <a:solidFill>
            <a:schemeClr val="accent3">
              <a:lumMod val="50000"/>
              <a:alpha val="7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1"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16" presetClass="exit" presetSubtype="42" fill="hold" grpId="0" nodeType="withEffect">
                                  <p:stCondLst>
                                    <p:cond delay="0"/>
                                  </p:stCondLst>
                                  <p:childTnLst>
                                    <p:animEffect transition="out" filter="barn(outHorizont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ppt_x</p:attrName>
                                        </p:attrNameLst>
                                      </p:cBhvr>
                                      <p:tavLst>
                                        <p:tav tm="0">
                                          <p:val>
                                            <p:strVal val="#ppt_x+#ppt_w/2"/>
                                          </p:val>
                                        </p:tav>
                                        <p:tav tm="100000">
                                          <p:val>
                                            <p:strVal val="#ppt_x"/>
                                          </p:val>
                                        </p:tav>
                                      </p:tavLst>
                                    </p:anim>
                                    <p:anim calcmode="lin" valueType="num">
                                      <p:cBhvr>
                                        <p:cTn id="17" dur="3000" fill="hold"/>
                                        <p:tgtEl>
                                          <p:spTgt spid="5"/>
                                        </p:tgtEl>
                                        <p:attrNameLst>
                                          <p:attrName>ppt_y</p:attrName>
                                        </p:attrNameLst>
                                      </p:cBhvr>
                                      <p:tavLst>
                                        <p:tav tm="0">
                                          <p:val>
                                            <p:strVal val="#ppt_y"/>
                                          </p:val>
                                        </p:tav>
                                        <p:tav tm="100000">
                                          <p:val>
                                            <p:strVal val="#ppt_y"/>
                                          </p:val>
                                        </p:tav>
                                      </p:tavLst>
                                    </p:anim>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strVal val="#ppt_h"/>
                                          </p:val>
                                        </p:tav>
                                        <p:tav tm="100000">
                                          <p:val>
                                            <p:strVal val="#ppt_h"/>
                                          </p:val>
                                        </p:tav>
                                      </p:tavLst>
                                    </p:anim>
                                  </p:childTnLst>
                                </p:cTn>
                              </p:par>
                              <p:par>
                                <p:cTn id="20" presetID="16" presetClass="entr" presetSubtype="4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Horizontal)">
                                      <p:cBhvr>
                                        <p:cTn id="22"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navas-_personae_valerie_simmons-copy2.jpg"/>
          <p:cNvPicPr>
            <a:picLocks noGrp="1" noChangeAspect="1"/>
          </p:cNvPicPr>
          <p:nvPr>
            <p:ph idx="1"/>
          </p:nvPr>
        </p:nvPicPr>
        <p:blipFill>
          <a:blip r:embed="rId2"/>
          <a:stretch>
            <a:fillRect/>
          </a:stretch>
        </p:blipFill>
        <p:spPr>
          <a:xfrm>
            <a:off x="2214546" y="0"/>
            <a:ext cx="4714908" cy="6858000"/>
          </a:xfrm>
          <a:scene3d>
            <a:camera prst="orthographicFront"/>
            <a:lightRig rig="threePt" dir="t"/>
          </a:scene3d>
          <a:sp3d>
            <a:bevelT w="152400" h="50800" prst="softRound"/>
          </a:sp3d>
        </p:spPr>
      </p:pic>
      <p:sp>
        <p:nvSpPr>
          <p:cNvPr id="5" name="4 Rectángulo"/>
          <p:cNvSpPr/>
          <p:nvPr/>
        </p:nvSpPr>
        <p:spPr>
          <a:xfrm>
            <a:off x="0" y="0"/>
            <a:ext cx="571472" cy="6858000"/>
          </a:xfrm>
          <a:prstGeom prst="rect">
            <a:avLst/>
          </a:prstGeom>
          <a:solidFill>
            <a:srgbClr val="C00000"/>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643966" y="0"/>
            <a:ext cx="500034" cy="6858000"/>
          </a:xfrm>
          <a:prstGeom prst="rect">
            <a:avLst/>
          </a:prstGeom>
          <a:solidFill>
            <a:srgbClr val="C00000"/>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429520" y="0"/>
            <a:ext cx="571472" cy="6858000"/>
          </a:xfrm>
          <a:prstGeom prst="rect">
            <a:avLst/>
          </a:prstGeom>
          <a:solidFill>
            <a:srgbClr val="C00000"/>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214414" y="0"/>
            <a:ext cx="571472" cy="6858000"/>
          </a:xfrm>
          <a:prstGeom prst="rect">
            <a:avLst/>
          </a:prstGeom>
          <a:solidFill>
            <a:srgbClr val="C00000"/>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Igual que"/>
          <p:cNvSpPr/>
          <p:nvPr/>
        </p:nvSpPr>
        <p:spPr>
          <a:xfrm>
            <a:off x="500034" y="-200016"/>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Igual que"/>
          <p:cNvSpPr/>
          <p:nvPr/>
        </p:nvSpPr>
        <p:spPr>
          <a:xfrm>
            <a:off x="500034" y="585778"/>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Igual que"/>
          <p:cNvSpPr/>
          <p:nvPr/>
        </p:nvSpPr>
        <p:spPr>
          <a:xfrm>
            <a:off x="500034" y="1371596"/>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Igual que"/>
          <p:cNvSpPr/>
          <p:nvPr/>
        </p:nvSpPr>
        <p:spPr>
          <a:xfrm>
            <a:off x="500034" y="2157438"/>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Igual que"/>
          <p:cNvSpPr/>
          <p:nvPr/>
        </p:nvSpPr>
        <p:spPr>
          <a:xfrm>
            <a:off x="500034" y="2943232"/>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Igual que"/>
          <p:cNvSpPr/>
          <p:nvPr/>
        </p:nvSpPr>
        <p:spPr>
          <a:xfrm>
            <a:off x="500034" y="3729050"/>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Igual que"/>
          <p:cNvSpPr/>
          <p:nvPr/>
        </p:nvSpPr>
        <p:spPr>
          <a:xfrm>
            <a:off x="500034" y="4500594"/>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Igual que"/>
          <p:cNvSpPr/>
          <p:nvPr/>
        </p:nvSpPr>
        <p:spPr>
          <a:xfrm>
            <a:off x="500034" y="5286388"/>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Igual que"/>
          <p:cNvSpPr/>
          <p:nvPr/>
        </p:nvSpPr>
        <p:spPr>
          <a:xfrm>
            <a:off x="500034" y="6072206"/>
            <a:ext cx="771524" cy="1000132"/>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Igual que"/>
          <p:cNvSpPr/>
          <p:nvPr/>
        </p:nvSpPr>
        <p:spPr>
          <a:xfrm>
            <a:off x="7939110" y="-285728"/>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Igual que"/>
          <p:cNvSpPr/>
          <p:nvPr/>
        </p:nvSpPr>
        <p:spPr>
          <a:xfrm>
            <a:off x="7939110" y="500066"/>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Igual que"/>
          <p:cNvSpPr/>
          <p:nvPr/>
        </p:nvSpPr>
        <p:spPr>
          <a:xfrm>
            <a:off x="7939110" y="1285884"/>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Igual que"/>
          <p:cNvSpPr/>
          <p:nvPr/>
        </p:nvSpPr>
        <p:spPr>
          <a:xfrm>
            <a:off x="7939110" y="2071726"/>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Igual que"/>
          <p:cNvSpPr/>
          <p:nvPr/>
        </p:nvSpPr>
        <p:spPr>
          <a:xfrm>
            <a:off x="7939110" y="2857520"/>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Igual que"/>
          <p:cNvSpPr/>
          <p:nvPr/>
        </p:nvSpPr>
        <p:spPr>
          <a:xfrm>
            <a:off x="7939110" y="3643338"/>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Igual que"/>
          <p:cNvSpPr/>
          <p:nvPr/>
        </p:nvSpPr>
        <p:spPr>
          <a:xfrm>
            <a:off x="7939110" y="4414882"/>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Igual que"/>
          <p:cNvSpPr/>
          <p:nvPr/>
        </p:nvSpPr>
        <p:spPr>
          <a:xfrm>
            <a:off x="7939110" y="5200676"/>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Igual que"/>
          <p:cNvSpPr/>
          <p:nvPr/>
        </p:nvSpPr>
        <p:spPr>
          <a:xfrm>
            <a:off x="7929586" y="6072206"/>
            <a:ext cx="771524" cy="1000132"/>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3000" fill="hold"/>
                                        <p:tgtEl>
                                          <p:spTgt spid="9"/>
                                        </p:tgtEl>
                                        <p:attrNameLst>
                                          <p:attrName>ppt_x</p:attrName>
                                        </p:attrNameLst>
                                      </p:cBhvr>
                                      <p:tavLst>
                                        <p:tav tm="0">
                                          <p:val>
                                            <p:strVal val="#ppt_x"/>
                                          </p:val>
                                        </p:tav>
                                        <p:tav tm="100000">
                                          <p:val>
                                            <p:strVal val="#ppt_x"/>
                                          </p:val>
                                        </p:tav>
                                      </p:tavLst>
                                    </p:anim>
                                    <p:anim calcmode="lin" valueType="num">
                                      <p:cBhvr additive="base">
                                        <p:cTn id="8" dur="30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ppt_x"/>
                                          </p:val>
                                        </p:tav>
                                        <p:tav tm="100000">
                                          <p:val>
                                            <p:strVal val="#ppt_x"/>
                                          </p:val>
                                        </p:tav>
                                      </p:tavLst>
                                    </p:anim>
                                    <p:anim calcmode="lin" valueType="num">
                                      <p:cBhvr additive="base">
                                        <p:cTn id="12" dur="30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ppt_x"/>
                                          </p:val>
                                        </p:tav>
                                        <p:tav tm="100000">
                                          <p:val>
                                            <p:strVal val="#ppt_x"/>
                                          </p:val>
                                        </p:tav>
                                      </p:tavLst>
                                    </p:anim>
                                    <p:anim calcmode="lin" valueType="num">
                                      <p:cBhvr additive="base">
                                        <p:cTn id="16" dur="30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3000" fill="hold"/>
                                        <p:tgtEl>
                                          <p:spTgt spid="12"/>
                                        </p:tgtEl>
                                        <p:attrNameLst>
                                          <p:attrName>ppt_x</p:attrName>
                                        </p:attrNameLst>
                                      </p:cBhvr>
                                      <p:tavLst>
                                        <p:tav tm="0">
                                          <p:val>
                                            <p:strVal val="#ppt_x"/>
                                          </p:val>
                                        </p:tav>
                                        <p:tav tm="100000">
                                          <p:val>
                                            <p:strVal val="#ppt_x"/>
                                          </p:val>
                                        </p:tav>
                                      </p:tavLst>
                                    </p:anim>
                                    <p:anim calcmode="lin" valueType="num">
                                      <p:cBhvr additive="base">
                                        <p:cTn id="20" dur="300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ppt_x"/>
                                          </p:val>
                                        </p:tav>
                                        <p:tav tm="100000">
                                          <p:val>
                                            <p:strVal val="#ppt_x"/>
                                          </p:val>
                                        </p:tav>
                                      </p:tavLst>
                                    </p:anim>
                                    <p:anim calcmode="lin" valueType="num">
                                      <p:cBhvr additive="base">
                                        <p:cTn id="24" dur="3000" fill="hold"/>
                                        <p:tgtEl>
                                          <p:spTgt spid="13"/>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3000" fill="hold"/>
                                        <p:tgtEl>
                                          <p:spTgt spid="14"/>
                                        </p:tgtEl>
                                        <p:attrNameLst>
                                          <p:attrName>ppt_x</p:attrName>
                                        </p:attrNameLst>
                                      </p:cBhvr>
                                      <p:tavLst>
                                        <p:tav tm="0">
                                          <p:val>
                                            <p:strVal val="#ppt_x"/>
                                          </p:val>
                                        </p:tav>
                                        <p:tav tm="100000">
                                          <p:val>
                                            <p:strVal val="#ppt_x"/>
                                          </p:val>
                                        </p:tav>
                                      </p:tavLst>
                                    </p:anim>
                                    <p:anim calcmode="lin" valueType="num">
                                      <p:cBhvr additive="base">
                                        <p:cTn id="28" dur="3000" fill="hold"/>
                                        <p:tgtEl>
                                          <p:spTgt spid="14"/>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3000" fill="hold"/>
                                        <p:tgtEl>
                                          <p:spTgt spid="15"/>
                                        </p:tgtEl>
                                        <p:attrNameLst>
                                          <p:attrName>ppt_x</p:attrName>
                                        </p:attrNameLst>
                                      </p:cBhvr>
                                      <p:tavLst>
                                        <p:tav tm="0">
                                          <p:val>
                                            <p:strVal val="#ppt_x"/>
                                          </p:val>
                                        </p:tav>
                                        <p:tav tm="100000">
                                          <p:val>
                                            <p:strVal val="#ppt_x"/>
                                          </p:val>
                                        </p:tav>
                                      </p:tavLst>
                                    </p:anim>
                                    <p:anim calcmode="lin" valueType="num">
                                      <p:cBhvr additive="base">
                                        <p:cTn id="32" dur="3000" fill="hold"/>
                                        <p:tgtEl>
                                          <p:spTgt spid="1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3000" fill="hold"/>
                                        <p:tgtEl>
                                          <p:spTgt spid="16"/>
                                        </p:tgtEl>
                                        <p:attrNameLst>
                                          <p:attrName>ppt_x</p:attrName>
                                        </p:attrNameLst>
                                      </p:cBhvr>
                                      <p:tavLst>
                                        <p:tav tm="0">
                                          <p:val>
                                            <p:strVal val="#ppt_x"/>
                                          </p:val>
                                        </p:tav>
                                        <p:tav tm="100000">
                                          <p:val>
                                            <p:strVal val="#ppt_x"/>
                                          </p:val>
                                        </p:tav>
                                      </p:tavLst>
                                    </p:anim>
                                    <p:anim calcmode="lin" valueType="num">
                                      <p:cBhvr additive="base">
                                        <p:cTn id="36" dur="300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3000" fill="hold"/>
                                        <p:tgtEl>
                                          <p:spTgt spid="17"/>
                                        </p:tgtEl>
                                        <p:attrNameLst>
                                          <p:attrName>ppt_x</p:attrName>
                                        </p:attrNameLst>
                                      </p:cBhvr>
                                      <p:tavLst>
                                        <p:tav tm="0">
                                          <p:val>
                                            <p:strVal val="#ppt_x"/>
                                          </p:val>
                                        </p:tav>
                                        <p:tav tm="100000">
                                          <p:val>
                                            <p:strVal val="#ppt_x"/>
                                          </p:val>
                                        </p:tav>
                                      </p:tavLst>
                                    </p:anim>
                                    <p:anim calcmode="lin" valueType="num">
                                      <p:cBhvr additive="base">
                                        <p:cTn id="40" dur="3000" fill="hold"/>
                                        <p:tgtEl>
                                          <p:spTgt spid="17"/>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3000" fill="hold"/>
                                        <p:tgtEl>
                                          <p:spTgt spid="18"/>
                                        </p:tgtEl>
                                        <p:attrNameLst>
                                          <p:attrName>ppt_x</p:attrName>
                                        </p:attrNameLst>
                                      </p:cBhvr>
                                      <p:tavLst>
                                        <p:tav tm="0">
                                          <p:val>
                                            <p:strVal val="#ppt_x"/>
                                          </p:val>
                                        </p:tav>
                                        <p:tav tm="100000">
                                          <p:val>
                                            <p:strVal val="#ppt_x"/>
                                          </p:val>
                                        </p:tav>
                                      </p:tavLst>
                                    </p:anim>
                                    <p:anim calcmode="lin" valueType="num">
                                      <p:cBhvr additive="base">
                                        <p:cTn id="44" dur="3000" fill="hold"/>
                                        <p:tgtEl>
                                          <p:spTgt spid="18"/>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additive="base">
                                        <p:cTn id="47" dur="3000" fill="hold"/>
                                        <p:tgtEl>
                                          <p:spTgt spid="19"/>
                                        </p:tgtEl>
                                        <p:attrNameLst>
                                          <p:attrName>ppt_x</p:attrName>
                                        </p:attrNameLst>
                                      </p:cBhvr>
                                      <p:tavLst>
                                        <p:tav tm="0">
                                          <p:val>
                                            <p:strVal val="#ppt_x"/>
                                          </p:val>
                                        </p:tav>
                                        <p:tav tm="100000">
                                          <p:val>
                                            <p:strVal val="#ppt_x"/>
                                          </p:val>
                                        </p:tav>
                                      </p:tavLst>
                                    </p:anim>
                                    <p:anim calcmode="lin" valueType="num">
                                      <p:cBhvr additive="base">
                                        <p:cTn id="48" dur="3000" fill="hold"/>
                                        <p:tgtEl>
                                          <p:spTgt spid="19"/>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additive="base">
                                        <p:cTn id="51" dur="3000" fill="hold"/>
                                        <p:tgtEl>
                                          <p:spTgt spid="20"/>
                                        </p:tgtEl>
                                        <p:attrNameLst>
                                          <p:attrName>ppt_x</p:attrName>
                                        </p:attrNameLst>
                                      </p:cBhvr>
                                      <p:tavLst>
                                        <p:tav tm="0">
                                          <p:val>
                                            <p:strVal val="#ppt_x"/>
                                          </p:val>
                                        </p:tav>
                                        <p:tav tm="100000">
                                          <p:val>
                                            <p:strVal val="#ppt_x"/>
                                          </p:val>
                                        </p:tav>
                                      </p:tavLst>
                                    </p:anim>
                                    <p:anim calcmode="lin" valueType="num">
                                      <p:cBhvr additive="base">
                                        <p:cTn id="52" dur="3000" fill="hold"/>
                                        <p:tgtEl>
                                          <p:spTgt spid="20"/>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additive="base">
                                        <p:cTn id="55" dur="3000" fill="hold"/>
                                        <p:tgtEl>
                                          <p:spTgt spid="21"/>
                                        </p:tgtEl>
                                        <p:attrNameLst>
                                          <p:attrName>ppt_x</p:attrName>
                                        </p:attrNameLst>
                                      </p:cBhvr>
                                      <p:tavLst>
                                        <p:tav tm="0">
                                          <p:val>
                                            <p:strVal val="#ppt_x"/>
                                          </p:val>
                                        </p:tav>
                                        <p:tav tm="100000">
                                          <p:val>
                                            <p:strVal val="#ppt_x"/>
                                          </p:val>
                                        </p:tav>
                                      </p:tavLst>
                                    </p:anim>
                                    <p:anim calcmode="lin" valueType="num">
                                      <p:cBhvr additive="base">
                                        <p:cTn id="56" dur="3000" fill="hold"/>
                                        <p:tgtEl>
                                          <p:spTgt spid="21"/>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additive="base">
                                        <p:cTn id="59" dur="3000" fill="hold"/>
                                        <p:tgtEl>
                                          <p:spTgt spid="22"/>
                                        </p:tgtEl>
                                        <p:attrNameLst>
                                          <p:attrName>ppt_x</p:attrName>
                                        </p:attrNameLst>
                                      </p:cBhvr>
                                      <p:tavLst>
                                        <p:tav tm="0">
                                          <p:val>
                                            <p:strVal val="#ppt_x"/>
                                          </p:val>
                                        </p:tav>
                                        <p:tav tm="100000">
                                          <p:val>
                                            <p:strVal val="#ppt_x"/>
                                          </p:val>
                                        </p:tav>
                                      </p:tavLst>
                                    </p:anim>
                                    <p:anim calcmode="lin" valueType="num">
                                      <p:cBhvr additive="base">
                                        <p:cTn id="60" dur="3000" fill="hold"/>
                                        <p:tgtEl>
                                          <p:spTgt spid="22"/>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 calcmode="lin" valueType="num">
                                      <p:cBhvr additive="base">
                                        <p:cTn id="63" dur="3000" fill="hold"/>
                                        <p:tgtEl>
                                          <p:spTgt spid="23"/>
                                        </p:tgtEl>
                                        <p:attrNameLst>
                                          <p:attrName>ppt_x</p:attrName>
                                        </p:attrNameLst>
                                      </p:cBhvr>
                                      <p:tavLst>
                                        <p:tav tm="0">
                                          <p:val>
                                            <p:strVal val="#ppt_x"/>
                                          </p:val>
                                        </p:tav>
                                        <p:tav tm="100000">
                                          <p:val>
                                            <p:strVal val="#ppt_x"/>
                                          </p:val>
                                        </p:tav>
                                      </p:tavLst>
                                    </p:anim>
                                    <p:anim calcmode="lin" valueType="num">
                                      <p:cBhvr additive="base">
                                        <p:cTn id="64" dur="3000" fill="hold"/>
                                        <p:tgtEl>
                                          <p:spTgt spid="23"/>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additive="base">
                                        <p:cTn id="67" dur="3000" fill="hold"/>
                                        <p:tgtEl>
                                          <p:spTgt spid="24"/>
                                        </p:tgtEl>
                                        <p:attrNameLst>
                                          <p:attrName>ppt_x</p:attrName>
                                        </p:attrNameLst>
                                      </p:cBhvr>
                                      <p:tavLst>
                                        <p:tav tm="0">
                                          <p:val>
                                            <p:strVal val="#ppt_x"/>
                                          </p:val>
                                        </p:tav>
                                        <p:tav tm="100000">
                                          <p:val>
                                            <p:strVal val="#ppt_x"/>
                                          </p:val>
                                        </p:tav>
                                      </p:tavLst>
                                    </p:anim>
                                    <p:anim calcmode="lin" valueType="num">
                                      <p:cBhvr additive="base">
                                        <p:cTn id="68" dur="3000" fill="hold"/>
                                        <p:tgtEl>
                                          <p:spTgt spid="24"/>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3000" fill="hold"/>
                                        <p:tgtEl>
                                          <p:spTgt spid="25"/>
                                        </p:tgtEl>
                                        <p:attrNameLst>
                                          <p:attrName>ppt_x</p:attrName>
                                        </p:attrNameLst>
                                      </p:cBhvr>
                                      <p:tavLst>
                                        <p:tav tm="0">
                                          <p:val>
                                            <p:strVal val="#ppt_x"/>
                                          </p:val>
                                        </p:tav>
                                        <p:tav tm="100000">
                                          <p:val>
                                            <p:strVal val="#ppt_x"/>
                                          </p:val>
                                        </p:tav>
                                      </p:tavLst>
                                    </p:anim>
                                    <p:anim calcmode="lin" valueType="num">
                                      <p:cBhvr additive="base">
                                        <p:cTn id="72" dur="3000" fill="hold"/>
                                        <p:tgtEl>
                                          <p:spTgt spid="25"/>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3000" fill="hold"/>
                                        <p:tgtEl>
                                          <p:spTgt spid="26"/>
                                        </p:tgtEl>
                                        <p:attrNameLst>
                                          <p:attrName>ppt_x</p:attrName>
                                        </p:attrNameLst>
                                      </p:cBhvr>
                                      <p:tavLst>
                                        <p:tav tm="0">
                                          <p:val>
                                            <p:strVal val="#ppt_x"/>
                                          </p:val>
                                        </p:tav>
                                        <p:tav tm="100000">
                                          <p:val>
                                            <p:strVal val="#ppt_x"/>
                                          </p:val>
                                        </p:tav>
                                      </p:tavLst>
                                    </p:anim>
                                    <p:anim calcmode="lin" valueType="num">
                                      <p:cBhvr additive="base">
                                        <p:cTn id="76" dur="30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23" presetClass="entr" presetSubtype="272" fill="hold" nodeType="click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p:cTn id="81" dur="5000" fill="hold"/>
                                        <p:tgtEl>
                                          <p:spTgt spid="4"/>
                                        </p:tgtEl>
                                        <p:attrNameLst>
                                          <p:attrName>ppt_w</p:attrName>
                                        </p:attrNameLst>
                                      </p:cBhvr>
                                      <p:tavLst>
                                        <p:tav tm="0">
                                          <p:val>
                                            <p:strVal val="2/3*#ppt_w"/>
                                          </p:val>
                                        </p:tav>
                                        <p:tav tm="100000">
                                          <p:val>
                                            <p:strVal val="#ppt_w"/>
                                          </p:val>
                                        </p:tav>
                                      </p:tavLst>
                                    </p:anim>
                                    <p:anim calcmode="lin" valueType="num">
                                      <p:cBhvr>
                                        <p:cTn id="82" dur="5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42635772-great-performance-of-ravels-bolero-ballet-at-festival-of-carthage_134092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33CC">
              <a:alpha val="69804"/>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342635768-great-performance-of-ravels-bolero-ballet-at-festival-of-carthage_1340921.jpg"/>
          <p:cNvPicPr>
            <a:picLocks noGrp="1" noChangeAspect="1"/>
          </p:cNvPicPr>
          <p:nvPr>
            <p:ph idx="1"/>
          </p:nvPr>
        </p:nvPicPr>
        <p:blipFill>
          <a:blip r:embed="rId2"/>
          <a:stretch>
            <a:fillRect/>
          </a:stretch>
        </p:blipFill>
        <p:spPr>
          <a:xfrm>
            <a:off x="2357422" y="0"/>
            <a:ext cx="4357718" cy="6858000"/>
          </a:xfrm>
          <a:scene3d>
            <a:camera prst="orthographicFront"/>
            <a:lightRig rig="threePt" dir="t"/>
          </a:scene3d>
          <a:sp3d>
            <a:bevelT prst="angle"/>
          </a:sp3d>
        </p:spPr>
      </p:pic>
      <p:sp>
        <p:nvSpPr>
          <p:cNvPr id="5" name="4 Cheurón"/>
          <p:cNvSpPr/>
          <p:nvPr/>
        </p:nvSpPr>
        <p:spPr>
          <a:xfrm>
            <a:off x="0" y="0"/>
            <a:ext cx="2428860" cy="6858000"/>
          </a:xfrm>
          <a:prstGeom prst="chevron">
            <a:avLst/>
          </a:prstGeom>
          <a:blipFill dpi="0" rotWithShape="1">
            <a:blip r:embed="rId3"/>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6724632" y="0"/>
            <a:ext cx="2419368" cy="6858000"/>
          </a:xfrm>
          <a:prstGeom prst="chevron">
            <a:avLst/>
          </a:prstGeom>
          <a:blipFill dpi="0" rotWithShape="1">
            <a:blip r:embed="rId3"/>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Triángulo isósceles"/>
          <p:cNvSpPr/>
          <p:nvPr/>
        </p:nvSpPr>
        <p:spPr>
          <a:xfrm rot="5400000">
            <a:off x="-2821793" y="2821793"/>
            <a:ext cx="6858000" cy="1214414"/>
          </a:xfrm>
          <a:prstGeom prst="triangle">
            <a:avLst/>
          </a:prstGeom>
          <a:blipFill dpi="0" rotWithShape="1">
            <a:blip r:embed="rId4"/>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5400000" flipV="1">
            <a:off x="5107793" y="2821793"/>
            <a:ext cx="6858000" cy="1214414"/>
          </a:xfrm>
          <a:prstGeom prst="triangle">
            <a:avLst/>
          </a:prstGeom>
          <a:blipFill dpi="0" rotWithShape="1">
            <a:blip r:embed="rId4"/>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5" presetClass="entr" presetSubtype="5" fill="hold" grpId="1"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heckerboard(down)">
                                      <p:cBhvr>
                                        <p:cTn id="14" dur="3000"/>
                                        <p:tgtEl>
                                          <p:spTgt spid="5"/>
                                        </p:tgtEl>
                                      </p:cBhvr>
                                    </p:animEffect>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1+#ppt_w/2"/>
                                          </p:val>
                                        </p:tav>
                                        <p:tav tm="100000">
                                          <p:val>
                                            <p:strVal val="#ppt_x"/>
                                          </p:val>
                                        </p:tav>
                                      </p:tavLst>
                                    </p:anim>
                                    <p:anim calcmode="lin" valueType="num">
                                      <p:cBhvr additive="base">
                                        <p:cTn id="18" dur="3000" fill="hold"/>
                                        <p:tgtEl>
                                          <p:spTgt spid="6"/>
                                        </p:tgtEl>
                                        <p:attrNameLst>
                                          <p:attrName>ppt_y</p:attrName>
                                        </p:attrNameLst>
                                      </p:cBhvr>
                                      <p:tavLst>
                                        <p:tav tm="0">
                                          <p:val>
                                            <p:strVal val="#ppt_y"/>
                                          </p:val>
                                        </p:tav>
                                        <p:tav tm="100000">
                                          <p:val>
                                            <p:strVal val="#ppt_y"/>
                                          </p:val>
                                        </p:tav>
                                      </p:tavLst>
                                    </p:anim>
                                  </p:childTnLst>
                                </p:cTn>
                              </p:par>
                              <p:par>
                                <p:cTn id="19" presetID="5" presetClass="entr" presetSubtype="5" fill="hold" grpId="1"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checkerboard(down)">
                                      <p:cBhvr>
                                        <p:cTn id="21" dur="3000"/>
                                        <p:tgtEl>
                                          <p:spTgt spid="6"/>
                                        </p:tgtEl>
                                      </p:cBhvr>
                                    </p:animEffect>
                                  </p:childTnLst>
                                </p:cTn>
                              </p:par>
                              <p:par>
                                <p:cTn id="22" presetID="2" presetClass="entr" presetSubtype="8"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3000" fill="hold"/>
                                        <p:tgtEl>
                                          <p:spTgt spid="7"/>
                                        </p:tgtEl>
                                        <p:attrNameLst>
                                          <p:attrName>ppt_x</p:attrName>
                                        </p:attrNameLst>
                                      </p:cBhvr>
                                      <p:tavLst>
                                        <p:tav tm="0">
                                          <p:val>
                                            <p:strVal val="0-#ppt_w/2"/>
                                          </p:val>
                                        </p:tav>
                                        <p:tav tm="100000">
                                          <p:val>
                                            <p:strVal val="#ppt_x"/>
                                          </p:val>
                                        </p:tav>
                                      </p:tavLst>
                                    </p:anim>
                                    <p:anim calcmode="lin" valueType="num">
                                      <p:cBhvr additive="base">
                                        <p:cTn id="25" dur="3000" fill="hold"/>
                                        <p:tgtEl>
                                          <p:spTgt spid="7"/>
                                        </p:tgtEl>
                                        <p:attrNameLst>
                                          <p:attrName>ppt_y</p:attrName>
                                        </p:attrNameLst>
                                      </p:cBhvr>
                                      <p:tavLst>
                                        <p:tav tm="0">
                                          <p:val>
                                            <p:strVal val="#ppt_y"/>
                                          </p:val>
                                        </p:tav>
                                        <p:tav tm="100000">
                                          <p:val>
                                            <p:strVal val="#ppt_y"/>
                                          </p:val>
                                        </p:tav>
                                      </p:tavLst>
                                    </p:anim>
                                  </p:childTnLst>
                                </p:cTn>
                              </p:par>
                              <p:par>
                                <p:cTn id="26" presetID="2" presetClass="entr" presetSubtype="2"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3000" fill="hold"/>
                                        <p:tgtEl>
                                          <p:spTgt spid="8"/>
                                        </p:tgtEl>
                                        <p:attrNameLst>
                                          <p:attrName>ppt_x</p:attrName>
                                        </p:attrNameLst>
                                      </p:cBhvr>
                                      <p:tavLst>
                                        <p:tav tm="0">
                                          <p:val>
                                            <p:strVal val="1+#ppt_w/2"/>
                                          </p:val>
                                        </p:tav>
                                        <p:tav tm="100000">
                                          <p:val>
                                            <p:strVal val="#ppt_x"/>
                                          </p:val>
                                        </p:tav>
                                      </p:tavLst>
                                    </p:anim>
                                    <p:anim calcmode="lin" valueType="num">
                                      <p:cBhvr additive="base">
                                        <p:cTn id="29" dur="3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42635764-great-performance-of-ravels-bolero-ballet-at-festival-of-carthage_1340919.jpg"/>
          <p:cNvPicPr>
            <a:picLocks noChangeAspect="1"/>
          </p:cNvPicPr>
          <p:nvPr/>
        </p:nvPicPr>
        <p:blipFill>
          <a:blip r:embed="rId2"/>
          <a:stretch>
            <a:fillRect/>
          </a:stretch>
        </p:blipFill>
        <p:spPr>
          <a:xfrm>
            <a:off x="0" y="0"/>
            <a:ext cx="9165594"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chemeClr val="accent6">
              <a:lumMod val="50000"/>
              <a:alpha val="69804"/>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4"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4"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42635793-great-performance-of-ravels-bolero-ballet-at-festival-of-carthage_1340947.jpg"/>
          <p:cNvPicPr>
            <a:picLocks noChangeAspect="1"/>
          </p:cNvPicPr>
          <p:nvPr/>
        </p:nvPicPr>
        <p:blipFill>
          <a:blip r:embed="rId2"/>
          <a:stretch>
            <a:fillRect/>
          </a:stretch>
        </p:blipFill>
        <p:spPr>
          <a:xfrm>
            <a:off x="-1" y="0"/>
            <a:ext cx="9144027"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FF33CC">
              <a:alpha val="69804"/>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3" fill="hold" grpId="0" nodeType="withEffect">
                                  <p:stCondLst>
                                    <p:cond delay="0"/>
                                  </p:stCondLst>
                                  <p:childTnLst>
                                    <p:animEffect transition="out" filter="wheel(3)">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ejart9998.jpg"/>
          <p:cNvPicPr>
            <a:picLocks noGrp="1" noChangeAspect="1"/>
          </p:cNvPicPr>
          <p:nvPr>
            <p:ph idx="1"/>
          </p:nvPr>
        </p:nvPicPr>
        <p:blipFill>
          <a:blip r:embed="rId2"/>
          <a:srcRect l="4650"/>
          <a:stretch>
            <a:fillRect/>
          </a:stretch>
        </p:blipFill>
        <p:spPr>
          <a:xfrm>
            <a:off x="2500298" y="0"/>
            <a:ext cx="4286280" cy="6858000"/>
          </a:xfrm>
        </p:spPr>
      </p:pic>
      <p:sp>
        <p:nvSpPr>
          <p:cNvPr id="5" name="4 Medio marco"/>
          <p:cNvSpPr/>
          <p:nvPr/>
        </p:nvSpPr>
        <p:spPr>
          <a:xfrm rot="13529257">
            <a:off x="344642" y="-860658"/>
            <a:ext cx="1789758" cy="1721318"/>
          </a:xfrm>
          <a:prstGeom prst="halfFrame">
            <a:avLst>
              <a:gd name="adj1" fmla="val 22309"/>
              <a:gd name="adj2" fmla="val 21059"/>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13529257">
            <a:off x="7008018" y="-860659"/>
            <a:ext cx="1789758" cy="1721318"/>
          </a:xfrm>
          <a:prstGeom prst="halfFrame">
            <a:avLst>
              <a:gd name="adj1" fmla="val 22309"/>
              <a:gd name="adj2" fmla="val 21059"/>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rot="2663856">
            <a:off x="346074" y="5997341"/>
            <a:ext cx="1789758" cy="1721318"/>
          </a:xfrm>
          <a:prstGeom prst="halfFrame">
            <a:avLst>
              <a:gd name="adj1" fmla="val 22309"/>
              <a:gd name="adj2" fmla="val 21059"/>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2663856">
            <a:off x="7007582" y="5997340"/>
            <a:ext cx="1789758" cy="1721318"/>
          </a:xfrm>
          <a:prstGeom prst="halfFrame">
            <a:avLst>
              <a:gd name="adj1" fmla="val 22309"/>
              <a:gd name="adj2" fmla="val 21059"/>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Rombo"/>
          <p:cNvSpPr/>
          <p:nvPr/>
        </p:nvSpPr>
        <p:spPr>
          <a:xfrm>
            <a:off x="0" y="1214422"/>
            <a:ext cx="2500298" cy="4357718"/>
          </a:xfrm>
          <a:prstGeom prst="diamond">
            <a:avLst/>
          </a:prstGeom>
          <a:blipFill dpi="0" rotWithShape="1">
            <a:blip r:embed="rId4">
              <a:duotone>
                <a:prstClr val="black"/>
                <a:srgbClr val="FF000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6643702" y="1214422"/>
            <a:ext cx="2500298" cy="4357718"/>
          </a:xfrm>
          <a:prstGeom prst="diamond">
            <a:avLst/>
          </a:prstGeom>
          <a:blipFill dpi="0" rotWithShape="1">
            <a:blip r:embed="rId4">
              <a:duotone>
                <a:prstClr val="black"/>
                <a:srgbClr val="FF000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357158" y="1857364"/>
            <a:ext cx="1785950" cy="3081358"/>
          </a:xfrm>
          <a:prstGeom prst="diamond">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7000892" y="1857364"/>
            <a:ext cx="1785950" cy="3081358"/>
          </a:xfrm>
          <a:prstGeom prst="diamond">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ppt_x"/>
                                          </p:val>
                                        </p:tav>
                                        <p:tav tm="100000">
                                          <p:val>
                                            <p:strVal val="#ppt_x"/>
                                          </p:val>
                                        </p:tav>
                                      </p:tavLst>
                                    </p:anim>
                                    <p:anim calcmode="lin" valueType="num">
                                      <p:cBhvr additive="base">
                                        <p:cTn id="8" dur="2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2000" fill="hold"/>
                                        <p:tgtEl>
                                          <p:spTgt spid="7"/>
                                        </p:tgtEl>
                                        <p:attrNameLst>
                                          <p:attrName>ppt_x</p:attrName>
                                        </p:attrNameLst>
                                      </p:cBhvr>
                                      <p:tavLst>
                                        <p:tav tm="0">
                                          <p:val>
                                            <p:strVal val="#ppt_x"/>
                                          </p:val>
                                        </p:tav>
                                        <p:tav tm="100000">
                                          <p:val>
                                            <p:strVal val="#ppt_x"/>
                                          </p:val>
                                        </p:tav>
                                      </p:tavLst>
                                    </p:anim>
                                    <p:anim calcmode="lin" valueType="num">
                                      <p:cBhvr additive="base">
                                        <p:cTn id="16" dur="2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2000" fill="hold"/>
                                        <p:tgtEl>
                                          <p:spTgt spid="8"/>
                                        </p:tgtEl>
                                        <p:attrNameLst>
                                          <p:attrName>ppt_x</p:attrName>
                                        </p:attrNameLst>
                                      </p:cBhvr>
                                      <p:tavLst>
                                        <p:tav tm="0">
                                          <p:val>
                                            <p:strVal val="#ppt_x"/>
                                          </p:val>
                                        </p:tav>
                                        <p:tav tm="100000">
                                          <p:val>
                                            <p:strVal val="#ppt_x"/>
                                          </p:val>
                                        </p:tav>
                                      </p:tavLst>
                                    </p:anim>
                                    <p:anim calcmode="lin" valueType="num">
                                      <p:cBhvr additive="base">
                                        <p:cTn id="20" dur="2000" fill="hold"/>
                                        <p:tgtEl>
                                          <p:spTgt spid="8"/>
                                        </p:tgtEl>
                                        <p:attrNameLst>
                                          <p:attrName>ppt_y</p:attrName>
                                        </p:attrNameLst>
                                      </p:cBhvr>
                                      <p:tavLst>
                                        <p:tav tm="0">
                                          <p:val>
                                            <p:strVal val="1+#ppt_h/2"/>
                                          </p:val>
                                        </p:tav>
                                        <p:tav tm="100000">
                                          <p:val>
                                            <p:strVal val="#ppt_y"/>
                                          </p:val>
                                        </p:tav>
                                      </p:tavLst>
                                    </p:anim>
                                  </p:childTnLst>
                                </p:cTn>
                              </p:par>
                              <p:par>
                                <p:cTn id="21" presetID="16" presetClass="entr" presetSubtype="37"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outVertical)">
                                      <p:cBhvr>
                                        <p:cTn id="23" dur="2000"/>
                                        <p:tgtEl>
                                          <p:spTgt spid="4"/>
                                        </p:tgtEl>
                                      </p:cBhvr>
                                    </p:animEffect>
                                  </p:childTnLst>
                                </p:cTn>
                              </p:par>
                              <p:par>
                                <p:cTn id="24" presetID="3" presetClass="entr" presetSubtype="10"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blinds(horizontal)">
                                      <p:cBhvr>
                                        <p:cTn id="26" dur="2000"/>
                                        <p:tgtEl>
                                          <p:spTgt spid="5"/>
                                        </p:tgtEl>
                                      </p:cBhvr>
                                    </p:animEffect>
                                  </p:childTnLst>
                                </p:cTn>
                              </p:par>
                              <p:par>
                                <p:cTn id="27" presetID="3" presetClass="entr" presetSubtype="10" fill="hold" grpId="1"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blinds(horizontal)">
                                      <p:cBhvr>
                                        <p:cTn id="29" dur="2000"/>
                                        <p:tgtEl>
                                          <p:spTgt spid="6"/>
                                        </p:tgtEl>
                                      </p:cBhvr>
                                    </p:animEffect>
                                  </p:childTnLst>
                                </p:cTn>
                              </p:par>
                              <p:par>
                                <p:cTn id="30" presetID="3" presetClass="entr" presetSubtype="10" fill="hold" grpId="1"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blinds(horizontal)">
                                      <p:cBhvr>
                                        <p:cTn id="32" dur="2000"/>
                                        <p:tgtEl>
                                          <p:spTgt spid="7"/>
                                        </p:tgtEl>
                                      </p:cBhvr>
                                    </p:animEffect>
                                  </p:childTnLst>
                                </p:cTn>
                              </p:par>
                              <p:par>
                                <p:cTn id="33" presetID="3" presetClass="entr" presetSubtype="10" fill="hold" grpId="1"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blinds(horizontal)">
                                      <p:cBhvr>
                                        <p:cTn id="35"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42635789-great-performance-of-ravels-bolero-ballet-at-festival-of-carthage_1340944.jpg"/>
          <p:cNvPicPr>
            <a:picLocks noChangeAspect="1"/>
          </p:cNvPicPr>
          <p:nvPr/>
        </p:nvPicPr>
        <p:blipFill>
          <a:blip r:embed="rId2"/>
          <a:stretch>
            <a:fillRect/>
          </a:stretch>
        </p:blipFill>
        <p:spPr>
          <a:xfrm>
            <a:off x="-1" y="0"/>
            <a:ext cx="9144001" cy="6858000"/>
          </a:xfrm>
          <a:prstGeom prst="rect">
            <a:avLst/>
          </a:prstGeom>
        </p:spPr>
      </p:pic>
      <p:sp>
        <p:nvSpPr>
          <p:cNvPr id="5" name="4 Rectángulo"/>
          <p:cNvSpPr/>
          <p:nvPr/>
        </p:nvSpPr>
        <p:spPr>
          <a:xfrm>
            <a:off x="0" y="0"/>
            <a:ext cx="9144000" cy="6858000"/>
          </a:xfrm>
          <a:prstGeom prst="rect">
            <a:avLst/>
          </a:prstGeom>
          <a:solidFill>
            <a:srgbClr val="C00000">
              <a:alpha val="69804"/>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grpId="1"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0-ppt_w/2"/>
                                          </p:val>
                                        </p:tav>
                                      </p:tavLst>
                                    </p:anim>
                                    <p:anim calcmode="lin" valueType="num">
                                      <p:cBhvr additive="base">
                                        <p:cTn id="7" dur="3000"/>
                                        <p:tgtEl>
                                          <p:spTgt spid="5"/>
                                        </p:tgtEl>
                                        <p:attrNameLst>
                                          <p:attrName>ppt_y</p:attrName>
                                        </p:attrNameLst>
                                      </p:cBhvr>
                                      <p:tavLst>
                                        <p:tav tm="0">
                                          <p:val>
                                            <p:strVal val="ppt_y"/>
                                          </p:val>
                                        </p:tav>
                                        <p:tav tm="100000">
                                          <p:val>
                                            <p:strVal val="ppt_y"/>
                                          </p:val>
                                        </p:tav>
                                      </p:tavLst>
                                    </p:anim>
                                    <p:set>
                                      <p:cBhvr>
                                        <p:cTn id="8" dur="1" fill="hold">
                                          <p:stCondLst>
                                            <p:cond delay="2999"/>
                                          </p:stCondLst>
                                        </p:cTn>
                                        <p:tgtEl>
                                          <p:spTgt spid="5"/>
                                        </p:tgtEl>
                                        <p:attrNameLst>
                                          <p:attrName>style.visibility</p:attrName>
                                        </p:attrNameLst>
                                      </p:cBhvr>
                                      <p:to>
                                        <p:strVal val="hidden"/>
                                      </p:to>
                                    </p:set>
                                  </p:childTnLst>
                                </p:cTn>
                              </p:par>
                              <p:par>
                                <p:cTn id="9" presetID="3" presetClass="exit" presetSubtype="10" fill="hold" grpId="2" nodeType="withEffect">
                                  <p:stCondLst>
                                    <p:cond delay="0"/>
                                  </p:stCondLst>
                                  <p:childTnLst>
                                    <p:animEffect transition="out" filter="blinds(horizont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P spid="5" grpId="2"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lumMod val="75000"/>
            </a:schemeClr>
          </a:solidFill>
        </p:spPr>
        <p:txBody>
          <a:bodyPr/>
          <a:lstStyle/>
          <a:p>
            <a:endParaRPr lang="es-ES" dirty="0"/>
          </a:p>
        </p:txBody>
      </p:sp>
      <p:pic>
        <p:nvPicPr>
          <p:cNvPr id="4" name="3 Imagen" descr="1342635799-great-performance-of-ravels-bolero-ballet-at-festival-of-carthage_1340949.jpg"/>
          <p:cNvPicPr>
            <a:picLocks noChangeAspect="1"/>
          </p:cNvPicPr>
          <p:nvPr/>
        </p:nvPicPr>
        <p:blipFill>
          <a:blip r:embed="rId2"/>
          <a:stretch>
            <a:fillRect/>
          </a:stretch>
        </p:blipFill>
        <p:spPr>
          <a:xfrm>
            <a:off x="-73770" y="0"/>
            <a:ext cx="9217770" cy="6858000"/>
          </a:xfrm>
          <a:prstGeom prst="rect">
            <a:avLst/>
          </a:prstGeom>
        </p:spPr>
      </p:pic>
      <p:sp>
        <p:nvSpPr>
          <p:cNvPr id="5" name="4 Rectángulo"/>
          <p:cNvSpPr/>
          <p:nvPr/>
        </p:nvSpPr>
        <p:spPr>
          <a:xfrm>
            <a:off x="0" y="0"/>
            <a:ext cx="9144000" cy="6858000"/>
          </a:xfrm>
          <a:prstGeom prst="rect">
            <a:avLst/>
          </a:prstGeom>
          <a:solidFill>
            <a:srgbClr val="0033CC">
              <a:alpha val="69804"/>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0" nodeType="withEffect">
                                  <p:stCondLst>
                                    <p:cond delay="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7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7000" fill="hold"/>
                                        <p:tgtEl>
                                          <p:spTgt spid="4"/>
                                        </p:tgtEl>
                                        <p:attrNameLst>
                                          <p:attrName>ppt_w</p:attrName>
                                        </p:attrNameLst>
                                      </p:cBhvr>
                                      <p:tavLst>
                                        <p:tav tm="0">
                                          <p:val>
                                            <p:fltVal val="0"/>
                                          </p:val>
                                        </p:tav>
                                        <p:tav tm="100000">
                                          <p:val>
                                            <p:strVal val="#ppt_w"/>
                                          </p:val>
                                        </p:tav>
                                      </p:tavLst>
                                    </p:anim>
                                    <p:anim calcmode="lin" valueType="num">
                                      <p:cBhvr>
                                        <p:cTn id="14" dur="7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42635812-great-performance-of-ravels-bolero-ballet-at-festival-of-carthage_1340964.jpg"/>
          <p:cNvPicPr>
            <a:picLocks noChangeAspect="1"/>
          </p:cNvPicPr>
          <p:nvPr/>
        </p:nvPicPr>
        <p:blipFill>
          <a:blip r:embed="rId2"/>
          <a:stretch>
            <a:fillRect/>
          </a:stretch>
        </p:blipFill>
        <p:spPr>
          <a:xfrm>
            <a:off x="-1" y="0"/>
            <a:ext cx="9144001" cy="6858000"/>
          </a:xfrm>
          <a:prstGeom prst="rect">
            <a:avLst/>
          </a:prstGeom>
        </p:spPr>
      </p:pic>
      <p:sp>
        <p:nvSpPr>
          <p:cNvPr id="5" name="4 Rectángulo"/>
          <p:cNvSpPr/>
          <p:nvPr/>
        </p:nvSpPr>
        <p:spPr>
          <a:xfrm>
            <a:off x="0" y="0"/>
            <a:ext cx="9144000" cy="6858000"/>
          </a:xfrm>
          <a:prstGeom prst="rect">
            <a:avLst/>
          </a:prstGeom>
          <a:solidFill>
            <a:srgbClr val="FFC000">
              <a:alpha val="69804"/>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grpId="2"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strVal val="ppt_h"/>
                                          </p:val>
                                        </p:tav>
                                      </p:tavLst>
                                    </p:anim>
                                    <p:set>
                                      <p:cBhvr>
                                        <p:cTn id="8" dur="1" fill="hold">
                                          <p:stCondLst>
                                            <p:cond delay="4999"/>
                                          </p:stCondLst>
                                        </p:cTn>
                                        <p:tgtEl>
                                          <p:spTgt spid="5"/>
                                        </p:tgtEl>
                                        <p:attrNameLst>
                                          <p:attrName>style.visibility</p:attrName>
                                        </p:attrNameLst>
                                      </p:cBhvr>
                                      <p:to>
                                        <p:strVal val="hidden"/>
                                      </p:to>
                                    </p:set>
                                  </p:childTnLst>
                                </p:cTn>
                              </p:par>
                              <p:par>
                                <p:cTn id="9" presetID="13" presetClass="exit" presetSubtype="32" fill="hold" grpId="1" nodeType="withEffect">
                                  <p:stCondLst>
                                    <p:cond delay="0"/>
                                  </p:stCondLst>
                                  <p:childTnLst>
                                    <p:animEffect transition="out" filter="plus(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ou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P spid="5" grpId="2"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42635815-great-performance-of-ravels-bolero-ballet-at-festival-of-carthage_1340967 (1).jpg"/>
          <p:cNvPicPr>
            <a:picLocks noChangeAspect="1"/>
          </p:cNvPicPr>
          <p:nvPr/>
        </p:nvPicPr>
        <p:blipFill>
          <a:blip r:embed="rId2"/>
          <a:stretch>
            <a:fillRect/>
          </a:stretch>
        </p:blipFill>
        <p:spPr>
          <a:xfrm>
            <a:off x="-1" y="0"/>
            <a:ext cx="9144001"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FFC000">
              <a:alpha val="69804"/>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7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7000" fill="hold"/>
                                        <p:tgtEl>
                                          <p:spTgt spid="4"/>
                                        </p:tgtEl>
                                        <p:attrNameLst>
                                          <p:attrName>ppt_w</p:attrName>
                                        </p:attrNameLst>
                                      </p:cBhvr>
                                      <p:tavLst>
                                        <p:tav tm="0">
                                          <p:val>
                                            <p:strVal val="2/3*#ppt_w"/>
                                          </p:val>
                                        </p:tav>
                                        <p:tav tm="100000">
                                          <p:val>
                                            <p:strVal val="#ppt_w"/>
                                          </p:val>
                                        </p:tav>
                                      </p:tavLst>
                                    </p:anim>
                                    <p:anim calcmode="lin" valueType="num">
                                      <p:cBhvr>
                                        <p:cTn id="14" dur="7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73774017_jpg_1000x1000_q85.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C00000">
              <a:alpha val="69804"/>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87002023.jpg"/>
          <p:cNvPicPr>
            <a:picLocks noChangeAspect="1"/>
          </p:cNvPicPr>
          <p:nvPr/>
        </p:nvPicPr>
        <p:blipFill>
          <a:blip r:embed="rId2"/>
          <a:stretch>
            <a:fillRect/>
          </a:stretch>
        </p:blipFill>
        <p:spPr>
          <a:xfrm>
            <a:off x="-1" y="0"/>
            <a:ext cx="9169067"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chemeClr val="accent5">
              <a:lumMod val="75000"/>
              <a:alpha val="69804"/>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1" nodeType="withEffect">
                                  <p:stCondLst>
                                    <p:cond delay="0"/>
                                  </p:stCondLst>
                                  <p:childTnLst>
                                    <p:animEffect transition="out" filter="wheel(8)">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1)">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624.jpg"/>
          <p:cNvPicPr>
            <a:picLocks noGrp="1" noChangeAspect="1"/>
          </p:cNvPicPr>
          <p:nvPr>
            <p:ph idx="1"/>
          </p:nvPr>
        </p:nvPicPr>
        <p:blipFill>
          <a:blip r:embed="rId2"/>
          <a:stretch>
            <a:fillRect/>
          </a:stretch>
        </p:blipFill>
        <p:spPr>
          <a:xfrm>
            <a:off x="2284093" y="0"/>
            <a:ext cx="4575813" cy="6858000"/>
          </a:xfrm>
        </p:spPr>
      </p:pic>
      <p:sp>
        <p:nvSpPr>
          <p:cNvPr id="5" name="4 Luna"/>
          <p:cNvSpPr/>
          <p:nvPr/>
        </p:nvSpPr>
        <p:spPr>
          <a:xfrm>
            <a:off x="0" y="0"/>
            <a:ext cx="2214546" cy="6858000"/>
          </a:xfrm>
          <a:prstGeom prst="moon">
            <a:avLst>
              <a:gd name="adj" fmla="val 56882"/>
            </a:avLst>
          </a:prstGeom>
          <a:solidFill>
            <a:srgbClr val="C00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6929454" y="0"/>
            <a:ext cx="2214546" cy="6858000"/>
          </a:xfrm>
          <a:prstGeom prst="moon">
            <a:avLst>
              <a:gd name="adj" fmla="val 56882"/>
            </a:avLst>
          </a:prstGeom>
          <a:solidFill>
            <a:srgbClr val="C00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5000"/>
                                        <p:tgtEl>
                                          <p:spTgt spid="6"/>
                                        </p:tgtEl>
                                      </p:cBhvr>
                                    </p:animEffec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allet-Bolero-de-Ravel-1024x834.jpg"/>
          <p:cNvPicPr>
            <a:picLocks noChangeAspect="1"/>
          </p:cNvPicPr>
          <p:nvPr/>
        </p:nvPicPr>
        <p:blipFill>
          <a:blip r:embed="rId2"/>
          <a:stretch>
            <a:fillRect/>
          </a:stretch>
        </p:blipFill>
        <p:spPr>
          <a:xfrm>
            <a:off x="1" y="0"/>
            <a:ext cx="9143999" cy="6858000"/>
          </a:xfrm>
          <a:prstGeom prst="rect">
            <a:avLst/>
          </a:prstGeom>
        </p:spPr>
      </p:pic>
      <p:sp>
        <p:nvSpPr>
          <p:cNvPr id="5" name="4 Rectángulo"/>
          <p:cNvSpPr/>
          <p:nvPr/>
        </p:nvSpPr>
        <p:spPr>
          <a:xfrm>
            <a:off x="0" y="0"/>
            <a:ext cx="9144000" cy="6858000"/>
          </a:xfrm>
          <a:prstGeom prst="rect">
            <a:avLst/>
          </a:prstGeom>
          <a:solidFill>
            <a:srgbClr val="C00000">
              <a:alpha val="69804"/>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lero (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6">
              <a:lumMod val="75000"/>
              <a:alpha val="69804"/>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4"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874e1839.jpg"/>
          <p:cNvPicPr>
            <a:picLocks noGrp="1" noChangeAspect="1"/>
          </p:cNvPicPr>
          <p:nvPr>
            <p:ph idx="1"/>
          </p:nvPr>
        </p:nvPicPr>
        <p:blipFill>
          <a:blip r:embed="rId2"/>
          <a:stretch>
            <a:fillRect/>
          </a:stretch>
        </p:blipFill>
        <p:spPr>
          <a:xfrm>
            <a:off x="1785918" y="0"/>
            <a:ext cx="5486400" cy="6858000"/>
          </a:xfrm>
        </p:spPr>
      </p:pic>
      <p:sp>
        <p:nvSpPr>
          <p:cNvPr id="5" name="4 Rectángulo"/>
          <p:cNvSpPr/>
          <p:nvPr/>
        </p:nvSpPr>
        <p:spPr>
          <a:xfrm>
            <a:off x="0" y="0"/>
            <a:ext cx="571472" cy="6858000"/>
          </a:xfrm>
          <a:prstGeom prst="rect">
            <a:avLst/>
          </a:prstGeom>
          <a:solidFill>
            <a:srgbClr val="C00000"/>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214414" y="0"/>
            <a:ext cx="571472" cy="6858000"/>
          </a:xfrm>
          <a:prstGeom prst="rect">
            <a:avLst/>
          </a:prstGeom>
          <a:solidFill>
            <a:srgbClr val="C00000"/>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Igual que"/>
          <p:cNvSpPr/>
          <p:nvPr/>
        </p:nvSpPr>
        <p:spPr>
          <a:xfrm>
            <a:off x="500034" y="-200016"/>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Igual que"/>
          <p:cNvSpPr/>
          <p:nvPr/>
        </p:nvSpPr>
        <p:spPr>
          <a:xfrm>
            <a:off x="500034" y="585778"/>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Igual que"/>
          <p:cNvSpPr/>
          <p:nvPr/>
        </p:nvSpPr>
        <p:spPr>
          <a:xfrm>
            <a:off x="500034" y="1371596"/>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Igual que"/>
          <p:cNvSpPr/>
          <p:nvPr/>
        </p:nvSpPr>
        <p:spPr>
          <a:xfrm>
            <a:off x="500034" y="2157438"/>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Igual que"/>
          <p:cNvSpPr/>
          <p:nvPr/>
        </p:nvSpPr>
        <p:spPr>
          <a:xfrm>
            <a:off x="500034" y="2943232"/>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Igual que"/>
          <p:cNvSpPr/>
          <p:nvPr/>
        </p:nvSpPr>
        <p:spPr>
          <a:xfrm>
            <a:off x="500034" y="3729050"/>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Igual que"/>
          <p:cNvSpPr/>
          <p:nvPr/>
        </p:nvSpPr>
        <p:spPr>
          <a:xfrm>
            <a:off x="500034" y="4500594"/>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Igual que"/>
          <p:cNvSpPr/>
          <p:nvPr/>
        </p:nvSpPr>
        <p:spPr>
          <a:xfrm>
            <a:off x="500034" y="5286388"/>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Igual que"/>
          <p:cNvSpPr/>
          <p:nvPr/>
        </p:nvSpPr>
        <p:spPr>
          <a:xfrm>
            <a:off x="500034" y="6072206"/>
            <a:ext cx="771524" cy="1000132"/>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7358114" y="0"/>
            <a:ext cx="571472" cy="6858000"/>
          </a:xfrm>
          <a:prstGeom prst="rect">
            <a:avLst/>
          </a:prstGeom>
          <a:solidFill>
            <a:srgbClr val="C00000"/>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8572528" y="0"/>
            <a:ext cx="571472" cy="6858000"/>
          </a:xfrm>
          <a:prstGeom prst="rect">
            <a:avLst/>
          </a:prstGeom>
          <a:solidFill>
            <a:srgbClr val="C00000"/>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Igual que"/>
          <p:cNvSpPr/>
          <p:nvPr/>
        </p:nvSpPr>
        <p:spPr>
          <a:xfrm>
            <a:off x="7858148" y="-200016"/>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Igual que"/>
          <p:cNvSpPr/>
          <p:nvPr/>
        </p:nvSpPr>
        <p:spPr>
          <a:xfrm>
            <a:off x="7858148" y="585778"/>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Igual que"/>
          <p:cNvSpPr/>
          <p:nvPr/>
        </p:nvSpPr>
        <p:spPr>
          <a:xfrm>
            <a:off x="7858148" y="1371596"/>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Igual que"/>
          <p:cNvSpPr/>
          <p:nvPr/>
        </p:nvSpPr>
        <p:spPr>
          <a:xfrm>
            <a:off x="7858148" y="2157438"/>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Igual que"/>
          <p:cNvSpPr/>
          <p:nvPr/>
        </p:nvSpPr>
        <p:spPr>
          <a:xfrm>
            <a:off x="7858148" y="2943232"/>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Igual que"/>
          <p:cNvSpPr/>
          <p:nvPr/>
        </p:nvSpPr>
        <p:spPr>
          <a:xfrm>
            <a:off x="7858148" y="3729050"/>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Igual que"/>
          <p:cNvSpPr/>
          <p:nvPr/>
        </p:nvSpPr>
        <p:spPr>
          <a:xfrm>
            <a:off x="7858148" y="4500594"/>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Igual que"/>
          <p:cNvSpPr/>
          <p:nvPr/>
        </p:nvSpPr>
        <p:spPr>
          <a:xfrm>
            <a:off x="7858148" y="5286388"/>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Igual que"/>
          <p:cNvSpPr/>
          <p:nvPr/>
        </p:nvSpPr>
        <p:spPr>
          <a:xfrm>
            <a:off x="7858148" y="6072206"/>
            <a:ext cx="771524" cy="1000132"/>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ppt_x"/>
                                          </p:val>
                                        </p:tav>
                                        <p:tav tm="100000">
                                          <p:val>
                                            <p:strVal val="#ppt_x"/>
                                          </p:val>
                                        </p:tav>
                                      </p:tavLst>
                                    </p:anim>
                                    <p:anim calcmode="lin" valueType="num">
                                      <p:cBhvr additive="base">
                                        <p:cTn id="8" dur="3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ppt_x"/>
                                          </p:val>
                                        </p:tav>
                                        <p:tav tm="100000">
                                          <p:val>
                                            <p:strVal val="#ppt_x"/>
                                          </p:val>
                                        </p:tav>
                                      </p:tavLst>
                                    </p:anim>
                                    <p:anim calcmode="lin" valueType="num">
                                      <p:cBhvr additive="base">
                                        <p:cTn id="12" dur="30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ppt_x"/>
                                          </p:val>
                                        </p:tav>
                                        <p:tav tm="100000">
                                          <p:val>
                                            <p:strVal val="#ppt_x"/>
                                          </p:val>
                                        </p:tav>
                                      </p:tavLst>
                                    </p:anim>
                                    <p:anim calcmode="lin" valueType="num">
                                      <p:cBhvr additive="base">
                                        <p:cTn id="16" dur="30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ppt_x"/>
                                          </p:val>
                                        </p:tav>
                                        <p:tav tm="100000">
                                          <p:val>
                                            <p:strVal val="#ppt_x"/>
                                          </p:val>
                                        </p:tav>
                                      </p:tavLst>
                                    </p:anim>
                                    <p:anim calcmode="lin" valueType="num">
                                      <p:cBhvr additive="base">
                                        <p:cTn id="20" dur="3000" fill="hold"/>
                                        <p:tgtEl>
                                          <p:spTgt spid="10"/>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ppt_x"/>
                                          </p:val>
                                        </p:tav>
                                        <p:tav tm="100000">
                                          <p:val>
                                            <p:strVal val="#ppt_x"/>
                                          </p:val>
                                        </p:tav>
                                      </p:tavLst>
                                    </p:anim>
                                    <p:anim calcmode="lin" valueType="num">
                                      <p:cBhvr additive="base">
                                        <p:cTn id="24" dur="30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3000" fill="hold"/>
                                        <p:tgtEl>
                                          <p:spTgt spid="12"/>
                                        </p:tgtEl>
                                        <p:attrNameLst>
                                          <p:attrName>ppt_x</p:attrName>
                                        </p:attrNameLst>
                                      </p:cBhvr>
                                      <p:tavLst>
                                        <p:tav tm="0">
                                          <p:val>
                                            <p:strVal val="#ppt_x"/>
                                          </p:val>
                                        </p:tav>
                                        <p:tav tm="100000">
                                          <p:val>
                                            <p:strVal val="#ppt_x"/>
                                          </p:val>
                                        </p:tav>
                                      </p:tavLst>
                                    </p:anim>
                                    <p:anim calcmode="lin" valueType="num">
                                      <p:cBhvr additive="base">
                                        <p:cTn id="28" dur="3000" fill="hold"/>
                                        <p:tgtEl>
                                          <p:spTgt spid="12"/>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3000" fill="hold"/>
                                        <p:tgtEl>
                                          <p:spTgt spid="13"/>
                                        </p:tgtEl>
                                        <p:attrNameLst>
                                          <p:attrName>ppt_x</p:attrName>
                                        </p:attrNameLst>
                                      </p:cBhvr>
                                      <p:tavLst>
                                        <p:tav tm="0">
                                          <p:val>
                                            <p:strVal val="#ppt_x"/>
                                          </p:val>
                                        </p:tav>
                                        <p:tav tm="100000">
                                          <p:val>
                                            <p:strVal val="#ppt_x"/>
                                          </p:val>
                                        </p:tav>
                                      </p:tavLst>
                                    </p:anim>
                                    <p:anim calcmode="lin" valueType="num">
                                      <p:cBhvr additive="base">
                                        <p:cTn id="32" dur="3000" fill="hold"/>
                                        <p:tgtEl>
                                          <p:spTgt spid="1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ppt_x"/>
                                          </p:val>
                                        </p:tav>
                                        <p:tav tm="100000">
                                          <p:val>
                                            <p:strVal val="#ppt_x"/>
                                          </p:val>
                                        </p:tav>
                                      </p:tavLst>
                                    </p:anim>
                                    <p:anim calcmode="lin" valueType="num">
                                      <p:cBhvr additive="base">
                                        <p:cTn id="36" dur="3000" fill="hold"/>
                                        <p:tgtEl>
                                          <p:spTgt spid="14"/>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ppt_x"/>
                                          </p:val>
                                        </p:tav>
                                        <p:tav tm="100000">
                                          <p:val>
                                            <p:strVal val="#ppt_x"/>
                                          </p:val>
                                        </p:tav>
                                      </p:tavLst>
                                    </p:anim>
                                    <p:anim calcmode="lin" valueType="num">
                                      <p:cBhvr additive="base">
                                        <p:cTn id="40" dur="3000" fill="hold"/>
                                        <p:tgtEl>
                                          <p:spTgt spid="15"/>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3000" fill="hold"/>
                                        <p:tgtEl>
                                          <p:spTgt spid="18"/>
                                        </p:tgtEl>
                                        <p:attrNameLst>
                                          <p:attrName>ppt_x</p:attrName>
                                        </p:attrNameLst>
                                      </p:cBhvr>
                                      <p:tavLst>
                                        <p:tav tm="0">
                                          <p:val>
                                            <p:strVal val="#ppt_x"/>
                                          </p:val>
                                        </p:tav>
                                        <p:tav tm="100000">
                                          <p:val>
                                            <p:strVal val="#ppt_x"/>
                                          </p:val>
                                        </p:tav>
                                      </p:tavLst>
                                    </p:anim>
                                    <p:anim calcmode="lin" valueType="num">
                                      <p:cBhvr additive="base">
                                        <p:cTn id="44" dur="3000" fill="hold"/>
                                        <p:tgtEl>
                                          <p:spTgt spid="18"/>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additive="base">
                                        <p:cTn id="47" dur="3000" fill="hold"/>
                                        <p:tgtEl>
                                          <p:spTgt spid="19"/>
                                        </p:tgtEl>
                                        <p:attrNameLst>
                                          <p:attrName>ppt_x</p:attrName>
                                        </p:attrNameLst>
                                      </p:cBhvr>
                                      <p:tavLst>
                                        <p:tav tm="0">
                                          <p:val>
                                            <p:strVal val="#ppt_x"/>
                                          </p:val>
                                        </p:tav>
                                        <p:tav tm="100000">
                                          <p:val>
                                            <p:strVal val="#ppt_x"/>
                                          </p:val>
                                        </p:tav>
                                      </p:tavLst>
                                    </p:anim>
                                    <p:anim calcmode="lin" valueType="num">
                                      <p:cBhvr additive="base">
                                        <p:cTn id="48" dur="3000" fill="hold"/>
                                        <p:tgtEl>
                                          <p:spTgt spid="19"/>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additive="base">
                                        <p:cTn id="51" dur="3000" fill="hold"/>
                                        <p:tgtEl>
                                          <p:spTgt spid="20"/>
                                        </p:tgtEl>
                                        <p:attrNameLst>
                                          <p:attrName>ppt_x</p:attrName>
                                        </p:attrNameLst>
                                      </p:cBhvr>
                                      <p:tavLst>
                                        <p:tav tm="0">
                                          <p:val>
                                            <p:strVal val="#ppt_x"/>
                                          </p:val>
                                        </p:tav>
                                        <p:tav tm="100000">
                                          <p:val>
                                            <p:strVal val="#ppt_x"/>
                                          </p:val>
                                        </p:tav>
                                      </p:tavLst>
                                    </p:anim>
                                    <p:anim calcmode="lin" valueType="num">
                                      <p:cBhvr additive="base">
                                        <p:cTn id="52" dur="3000" fill="hold"/>
                                        <p:tgtEl>
                                          <p:spTgt spid="20"/>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additive="base">
                                        <p:cTn id="55" dur="3000" fill="hold"/>
                                        <p:tgtEl>
                                          <p:spTgt spid="21"/>
                                        </p:tgtEl>
                                        <p:attrNameLst>
                                          <p:attrName>ppt_x</p:attrName>
                                        </p:attrNameLst>
                                      </p:cBhvr>
                                      <p:tavLst>
                                        <p:tav tm="0">
                                          <p:val>
                                            <p:strVal val="#ppt_x"/>
                                          </p:val>
                                        </p:tav>
                                        <p:tav tm="100000">
                                          <p:val>
                                            <p:strVal val="#ppt_x"/>
                                          </p:val>
                                        </p:tav>
                                      </p:tavLst>
                                    </p:anim>
                                    <p:anim calcmode="lin" valueType="num">
                                      <p:cBhvr additive="base">
                                        <p:cTn id="56" dur="3000" fill="hold"/>
                                        <p:tgtEl>
                                          <p:spTgt spid="21"/>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additive="base">
                                        <p:cTn id="59" dur="3000" fill="hold"/>
                                        <p:tgtEl>
                                          <p:spTgt spid="22"/>
                                        </p:tgtEl>
                                        <p:attrNameLst>
                                          <p:attrName>ppt_x</p:attrName>
                                        </p:attrNameLst>
                                      </p:cBhvr>
                                      <p:tavLst>
                                        <p:tav tm="0">
                                          <p:val>
                                            <p:strVal val="#ppt_x"/>
                                          </p:val>
                                        </p:tav>
                                        <p:tav tm="100000">
                                          <p:val>
                                            <p:strVal val="#ppt_x"/>
                                          </p:val>
                                        </p:tav>
                                      </p:tavLst>
                                    </p:anim>
                                    <p:anim calcmode="lin" valueType="num">
                                      <p:cBhvr additive="base">
                                        <p:cTn id="60" dur="3000" fill="hold"/>
                                        <p:tgtEl>
                                          <p:spTgt spid="22"/>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 calcmode="lin" valueType="num">
                                      <p:cBhvr additive="base">
                                        <p:cTn id="63" dur="3000" fill="hold"/>
                                        <p:tgtEl>
                                          <p:spTgt spid="23"/>
                                        </p:tgtEl>
                                        <p:attrNameLst>
                                          <p:attrName>ppt_x</p:attrName>
                                        </p:attrNameLst>
                                      </p:cBhvr>
                                      <p:tavLst>
                                        <p:tav tm="0">
                                          <p:val>
                                            <p:strVal val="#ppt_x"/>
                                          </p:val>
                                        </p:tav>
                                        <p:tav tm="100000">
                                          <p:val>
                                            <p:strVal val="#ppt_x"/>
                                          </p:val>
                                        </p:tav>
                                      </p:tavLst>
                                    </p:anim>
                                    <p:anim calcmode="lin" valueType="num">
                                      <p:cBhvr additive="base">
                                        <p:cTn id="64" dur="3000" fill="hold"/>
                                        <p:tgtEl>
                                          <p:spTgt spid="23"/>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additive="base">
                                        <p:cTn id="67" dur="3000" fill="hold"/>
                                        <p:tgtEl>
                                          <p:spTgt spid="24"/>
                                        </p:tgtEl>
                                        <p:attrNameLst>
                                          <p:attrName>ppt_x</p:attrName>
                                        </p:attrNameLst>
                                      </p:cBhvr>
                                      <p:tavLst>
                                        <p:tav tm="0">
                                          <p:val>
                                            <p:strVal val="#ppt_x"/>
                                          </p:val>
                                        </p:tav>
                                        <p:tav tm="100000">
                                          <p:val>
                                            <p:strVal val="#ppt_x"/>
                                          </p:val>
                                        </p:tav>
                                      </p:tavLst>
                                    </p:anim>
                                    <p:anim calcmode="lin" valueType="num">
                                      <p:cBhvr additive="base">
                                        <p:cTn id="68" dur="3000" fill="hold"/>
                                        <p:tgtEl>
                                          <p:spTgt spid="24"/>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3000" fill="hold"/>
                                        <p:tgtEl>
                                          <p:spTgt spid="25"/>
                                        </p:tgtEl>
                                        <p:attrNameLst>
                                          <p:attrName>ppt_x</p:attrName>
                                        </p:attrNameLst>
                                      </p:cBhvr>
                                      <p:tavLst>
                                        <p:tav tm="0">
                                          <p:val>
                                            <p:strVal val="#ppt_x"/>
                                          </p:val>
                                        </p:tav>
                                        <p:tav tm="100000">
                                          <p:val>
                                            <p:strVal val="#ppt_x"/>
                                          </p:val>
                                        </p:tav>
                                      </p:tavLst>
                                    </p:anim>
                                    <p:anim calcmode="lin" valueType="num">
                                      <p:cBhvr additive="base">
                                        <p:cTn id="72" dur="3000" fill="hold"/>
                                        <p:tgtEl>
                                          <p:spTgt spid="25"/>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3000" fill="hold"/>
                                        <p:tgtEl>
                                          <p:spTgt spid="26"/>
                                        </p:tgtEl>
                                        <p:attrNameLst>
                                          <p:attrName>ppt_x</p:attrName>
                                        </p:attrNameLst>
                                      </p:cBhvr>
                                      <p:tavLst>
                                        <p:tav tm="0">
                                          <p:val>
                                            <p:strVal val="#ppt_x"/>
                                          </p:val>
                                        </p:tav>
                                        <p:tav tm="100000">
                                          <p:val>
                                            <p:strVal val="#ppt_x"/>
                                          </p:val>
                                        </p:tav>
                                      </p:tavLst>
                                    </p:anim>
                                    <p:anim calcmode="lin" valueType="num">
                                      <p:cBhvr additive="base">
                                        <p:cTn id="76" dur="3000" fill="hold"/>
                                        <p:tgtEl>
                                          <p:spTgt spid="26"/>
                                        </p:tgtEl>
                                        <p:attrNameLst>
                                          <p:attrName>ppt_y</p:attrName>
                                        </p:attrNameLst>
                                      </p:cBhvr>
                                      <p:tavLst>
                                        <p:tav tm="0">
                                          <p:val>
                                            <p:strVal val="1+#ppt_h/2"/>
                                          </p:val>
                                        </p:tav>
                                        <p:tav tm="100000">
                                          <p:val>
                                            <p:strVal val="#ppt_y"/>
                                          </p:val>
                                        </p:tav>
                                      </p:tavLst>
                                    </p:anim>
                                  </p:childTnLst>
                                </p:cTn>
                              </p:par>
                              <p:par>
                                <p:cTn id="77" presetID="16" presetClass="entr" presetSubtype="37"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barn(outVertical)">
                                      <p:cBhvr>
                                        <p:cTn id="7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8" grpId="0" animBg="1"/>
      <p:bldP spid="19" grpId="0" animBg="1"/>
      <p:bldP spid="20" grpId="0" animBg="1"/>
      <p:bldP spid="21" grpId="0" animBg="1"/>
      <p:bldP spid="22" grpId="0" animBg="1"/>
      <p:bldP spid="23" grpId="0" animBg="1"/>
      <p:bldP spid="24" grpId="0" animBg="1"/>
      <p:bldP spid="25"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BELEN MAYA  NIMES 2011 photos jean louis DUZERT (196)--.jpg"/>
          <p:cNvPicPr>
            <a:picLocks noChangeAspect="1"/>
          </p:cNvPicPr>
          <p:nvPr/>
        </p:nvPicPr>
        <p:blipFill>
          <a:blip r:embed="rId2"/>
          <a:stretch>
            <a:fillRect/>
          </a:stretch>
        </p:blipFill>
        <p:spPr>
          <a:xfrm>
            <a:off x="0" y="717232"/>
            <a:ext cx="9144000" cy="5423535"/>
          </a:xfrm>
          <a:prstGeom prst="rect">
            <a:avLst/>
          </a:prstGeom>
        </p:spPr>
      </p:pic>
      <p:sp>
        <p:nvSpPr>
          <p:cNvPr id="6" name="5 Rectángulo"/>
          <p:cNvSpPr/>
          <p:nvPr/>
        </p:nvSpPr>
        <p:spPr>
          <a:xfrm>
            <a:off x="0" y="642918"/>
            <a:ext cx="9144000" cy="5500726"/>
          </a:xfrm>
          <a:prstGeom prst="rect">
            <a:avLst/>
          </a:prstGeom>
          <a:solidFill>
            <a:schemeClr val="accent6">
              <a:lumMod val="40000"/>
              <a:lumOff val="60000"/>
              <a:alpha val="69804"/>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Horizontal)">
                                      <p:cBhvr>
                                        <p:cTn id="10" dur="5000"/>
                                        <p:tgtEl>
                                          <p:spTgt spid="5"/>
                                        </p:tgtEl>
                                      </p:cBhvr>
                                    </p:animEffect>
                                  </p:childTnLst>
                                </p:cTn>
                              </p:par>
                              <p:par>
                                <p:cTn id="11" presetID="23" presetClass="entr" presetSubtype="27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strVal val="2/3*#ppt_w"/>
                                          </p:val>
                                        </p:tav>
                                        <p:tav tm="100000">
                                          <p:val>
                                            <p:strVal val="#ppt_w"/>
                                          </p:val>
                                        </p:tav>
                                      </p:tavLst>
                                    </p:anim>
                                    <p:anim calcmode="lin" valueType="num">
                                      <p:cBhvr>
                                        <p:cTn id="14" dur="5000" fill="hold"/>
                                        <p:tgtEl>
                                          <p:spTgt spid="5"/>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lero.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0000">
              <a:alpha val="69804"/>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21" presetClass="entr" presetSubtype="1"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1)">
                                      <p:cBhvr>
                                        <p:cTn id="1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Boléro-2011-2012-Illustration-5_940.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6">
              <a:lumMod val="75000"/>
              <a:alpha val="69804"/>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0" nodeType="withEffect">
                                  <p:stCondLst>
                                    <p:cond delay="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8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bolero (2).jpg"/>
          <p:cNvPicPr>
            <a:picLocks noChangeAspect="1"/>
          </p:cNvPicPr>
          <p:nvPr/>
        </p:nvPicPr>
        <p:blipFill>
          <a:blip r:embed="rId2"/>
          <a:stretch>
            <a:fillRect/>
          </a:stretch>
        </p:blipFill>
        <p:spPr>
          <a:xfrm>
            <a:off x="0" y="0"/>
            <a:ext cx="9144000" cy="6858000"/>
          </a:xfrm>
          <a:prstGeom prst="rect">
            <a:avLst/>
          </a:prstGeom>
        </p:spPr>
      </p:pic>
      <p:sp>
        <p:nvSpPr>
          <p:cNvPr id="6" name="4 Rectángulo"/>
          <p:cNvSpPr/>
          <p:nvPr/>
        </p:nvSpPr>
        <p:spPr>
          <a:xfrm>
            <a:off x="0" y="0"/>
            <a:ext cx="9144000" cy="6858000"/>
          </a:xfrm>
          <a:prstGeom prst="rect">
            <a:avLst/>
          </a:prstGeom>
          <a:solidFill>
            <a:srgbClr val="C00000">
              <a:alpha val="69804"/>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1" nodeType="withEffect">
                                  <p:stCondLst>
                                    <p:cond delay="0"/>
                                  </p:stCondLst>
                                  <p:childTnLst>
                                    <p:animEffect transition="out" filter="box(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7" presetClass="exit" presetSubtype="8" fill="hold" grpId="0" nodeType="withEffect">
                                  <p:stCondLst>
                                    <p:cond delay="0"/>
                                  </p:stCondLst>
                                  <p:childTnLst>
                                    <p:anim calcmode="lin" valueType="num">
                                      <p:cBhvr>
                                        <p:cTn id="9" dur="5000"/>
                                        <p:tgtEl>
                                          <p:spTgt spid="6"/>
                                        </p:tgtEl>
                                        <p:attrNameLst>
                                          <p:attrName>ppt_x</p:attrName>
                                        </p:attrNameLst>
                                      </p:cBhvr>
                                      <p:tavLst>
                                        <p:tav tm="0">
                                          <p:val>
                                            <p:strVal val="ppt_x"/>
                                          </p:val>
                                        </p:tav>
                                        <p:tav tm="100000">
                                          <p:val>
                                            <p:strVal val="ppt_x-ppt_w/2"/>
                                          </p:val>
                                        </p:tav>
                                      </p:tavLst>
                                    </p:anim>
                                    <p:anim calcmode="lin" valueType="num">
                                      <p:cBhvr>
                                        <p:cTn id="10" dur="5000"/>
                                        <p:tgtEl>
                                          <p:spTgt spid="6"/>
                                        </p:tgtEl>
                                        <p:attrNameLst>
                                          <p:attrName>ppt_y</p:attrName>
                                        </p:attrNameLst>
                                      </p:cBhvr>
                                      <p:tavLst>
                                        <p:tav tm="0">
                                          <p:val>
                                            <p:strVal val="ppt_y"/>
                                          </p:val>
                                        </p:tav>
                                        <p:tav tm="100000">
                                          <p:val>
                                            <p:strVal val="ppt_y"/>
                                          </p:val>
                                        </p:tav>
                                      </p:tavLst>
                                    </p:anim>
                                    <p:anim calcmode="lin" valueType="num">
                                      <p:cBhvr>
                                        <p:cTn id="11" dur="5000"/>
                                        <p:tgtEl>
                                          <p:spTgt spid="6"/>
                                        </p:tgtEl>
                                        <p:attrNameLst>
                                          <p:attrName>ppt_w</p:attrName>
                                        </p:attrNameLst>
                                      </p:cBhvr>
                                      <p:tavLst>
                                        <p:tav tm="0">
                                          <p:val>
                                            <p:strVal val="ppt_w"/>
                                          </p:val>
                                        </p:tav>
                                        <p:tav tm="100000">
                                          <p:val>
                                            <p:fltVal val="0"/>
                                          </p:val>
                                        </p:tav>
                                      </p:tavLst>
                                    </p:anim>
                                    <p:anim calcmode="lin" valueType="num">
                                      <p:cBhvr>
                                        <p:cTn id="12" dur="5000"/>
                                        <p:tgtEl>
                                          <p:spTgt spid="6"/>
                                        </p:tgtEl>
                                        <p:attrNameLst>
                                          <p:attrName>ppt_h</p:attrName>
                                        </p:attrNameLst>
                                      </p:cBhvr>
                                      <p:tavLst>
                                        <p:tav tm="0">
                                          <p:val>
                                            <p:strVal val="ppt_h"/>
                                          </p:val>
                                        </p:tav>
                                        <p:tav tm="100000">
                                          <p:val>
                                            <p:strVal val="ppt_h"/>
                                          </p:val>
                                        </p:tav>
                                      </p:tavLst>
                                    </p:anim>
                                    <p:set>
                                      <p:cBhvr>
                                        <p:cTn id="13" dur="1" fill="hold">
                                          <p:stCondLst>
                                            <p:cond delay="4999"/>
                                          </p:stCondLst>
                                        </p:cTn>
                                        <p:tgtEl>
                                          <p:spTgt spid="6"/>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ppt_x</p:attrName>
                                        </p:attrNameLst>
                                      </p:cBhvr>
                                      <p:tavLst>
                                        <p:tav tm="0">
                                          <p:val>
                                            <p:strVal val="#ppt_x+#ppt_w/2"/>
                                          </p:val>
                                        </p:tav>
                                        <p:tav tm="100000">
                                          <p:val>
                                            <p:strVal val="#ppt_x"/>
                                          </p:val>
                                        </p:tav>
                                      </p:tavLst>
                                    </p:anim>
                                    <p:anim calcmode="lin" valueType="num">
                                      <p:cBhvr>
                                        <p:cTn id="17" dur="5000" fill="hold"/>
                                        <p:tgtEl>
                                          <p:spTgt spid="5"/>
                                        </p:tgtEl>
                                        <p:attrNameLst>
                                          <p:attrName>ppt_y</p:attrName>
                                        </p:attrNameLst>
                                      </p:cBhvr>
                                      <p:tavLst>
                                        <p:tav tm="0">
                                          <p:val>
                                            <p:strVal val="#ppt_y"/>
                                          </p:val>
                                        </p:tav>
                                        <p:tav tm="100000">
                                          <p:val>
                                            <p:strVal val="#ppt_y"/>
                                          </p:val>
                                        </p:tav>
                                      </p:tavLst>
                                    </p:anim>
                                    <p:anim calcmode="lin" valueType="num">
                                      <p:cBhvr>
                                        <p:cTn id="18" dur="5000" fill="hold"/>
                                        <p:tgtEl>
                                          <p:spTgt spid="5"/>
                                        </p:tgtEl>
                                        <p:attrNameLst>
                                          <p:attrName>ppt_w</p:attrName>
                                        </p:attrNameLst>
                                      </p:cBhvr>
                                      <p:tavLst>
                                        <p:tav tm="0">
                                          <p:val>
                                            <p:fltVal val="0"/>
                                          </p:val>
                                        </p:tav>
                                        <p:tav tm="100000">
                                          <p:val>
                                            <p:strVal val="#ppt_w"/>
                                          </p:val>
                                        </p:tav>
                                      </p:tavLst>
                                    </p:anim>
                                    <p:anim calcmode="lin" valueType="num">
                                      <p:cBhvr>
                                        <p:cTn id="19" dur="5000" fill="hold"/>
                                        <p:tgtEl>
                                          <p:spTgt spid="5"/>
                                        </p:tgtEl>
                                        <p:attrNameLst>
                                          <p:attrName>ppt_h</p:attrName>
                                        </p:attrNameLst>
                                      </p:cBhvr>
                                      <p:tavLst>
                                        <p:tav tm="0">
                                          <p:val>
                                            <p:strVal val="#ppt_h"/>
                                          </p:val>
                                        </p:tav>
                                        <p:tav tm="100000">
                                          <p:val>
                                            <p:strVal val="#ppt_h"/>
                                          </p:val>
                                        </p:tav>
                                      </p:tavLst>
                                    </p:anim>
                                  </p:childTnLst>
                                </p:cTn>
                              </p:par>
                              <p:par>
                                <p:cTn id="20" presetID="4"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ox(out)">
                                      <p:cBhvr>
                                        <p:cTn id="22"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6858001"/>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lero,_cu_bejart_ballet,_la_paris.jpg"/>
          <p:cNvPicPr>
            <a:picLocks noChangeAspect="1"/>
          </p:cNvPicPr>
          <p:nvPr/>
        </p:nvPicPr>
        <p:blipFill>
          <a:blip r:embed="rId2"/>
          <a:stretch>
            <a:fillRect/>
          </a:stretch>
        </p:blipFill>
        <p:spPr>
          <a:xfrm>
            <a:off x="0" y="0"/>
            <a:ext cx="9144000" cy="6572272"/>
          </a:xfrm>
          <a:prstGeom prst="rect">
            <a:avLst/>
          </a:prstGeom>
        </p:spPr>
      </p:pic>
      <p:sp>
        <p:nvSpPr>
          <p:cNvPr id="5" name="4 Rectángulo"/>
          <p:cNvSpPr/>
          <p:nvPr/>
        </p:nvSpPr>
        <p:spPr>
          <a:xfrm>
            <a:off x="0" y="-1"/>
            <a:ext cx="9144000" cy="6858001"/>
          </a:xfrm>
          <a:prstGeom prst="rect">
            <a:avLst/>
          </a:prstGeom>
          <a:solidFill>
            <a:schemeClr val="accent6">
              <a:lumMod val="75000"/>
              <a:alpha val="69804"/>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png"/>
          <p:cNvPicPr>
            <a:picLocks noGrp="1" noChangeAspect="1"/>
          </p:cNvPicPr>
          <p:nvPr>
            <p:ph idx="1"/>
          </p:nvPr>
        </p:nvPicPr>
        <p:blipFill>
          <a:blip r:embed="rId2"/>
          <a:stretch>
            <a:fillRect/>
          </a:stretch>
        </p:blipFill>
        <p:spPr>
          <a:xfrm>
            <a:off x="1357290" y="0"/>
            <a:ext cx="6500555" cy="6858000"/>
          </a:xfrm>
        </p:spPr>
      </p:pic>
      <p:sp>
        <p:nvSpPr>
          <p:cNvPr id="5" name="4 Triángulo isósceles"/>
          <p:cNvSpPr/>
          <p:nvPr/>
        </p:nvSpPr>
        <p:spPr>
          <a:xfrm rot="5400000">
            <a:off x="-2751879" y="2748831"/>
            <a:ext cx="6858000" cy="1360338"/>
          </a:xfrm>
          <a:prstGeom prs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5400000" flipV="1">
            <a:off x="5036355" y="2750355"/>
            <a:ext cx="6858000" cy="1357290"/>
          </a:xfrm>
          <a:prstGeom prs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lero_Balletto-di-Milano-1.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1"/>
            <a:ext cx="9144000" cy="6858001"/>
          </a:xfrm>
          <a:prstGeom prst="rect">
            <a:avLst/>
          </a:prstGeom>
          <a:solidFill>
            <a:schemeClr val="accent6">
              <a:lumMod val="75000"/>
              <a:alpha val="69804"/>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1"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16" presetClass="exit" presetSubtype="42" fill="hold" grpId="2" nodeType="withEffect">
                                  <p:stCondLst>
                                    <p:cond delay="0"/>
                                  </p:stCondLst>
                                  <p:childTnLst>
                                    <p:animEffect transition="out" filter="barn(outHorizont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16" presetClass="entr" presetSubtype="4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Horizont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animBg="1"/>
      <p:bldP spid="6" grpId="2"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lero_-Ravel-2009.jpg"/>
          <p:cNvPicPr>
            <a:picLocks noChangeAspect="1"/>
          </p:cNvPicPr>
          <p:nvPr/>
        </p:nvPicPr>
        <p:blipFill>
          <a:blip r:embed="rId2"/>
          <a:srcRect b="3031"/>
          <a:stretch>
            <a:fillRect/>
          </a:stretch>
        </p:blipFill>
        <p:spPr>
          <a:xfrm>
            <a:off x="0" y="0"/>
            <a:ext cx="9144000" cy="6858000"/>
          </a:xfrm>
          <a:prstGeom prst="rect">
            <a:avLst/>
          </a:prstGeom>
        </p:spPr>
      </p:pic>
      <p:sp>
        <p:nvSpPr>
          <p:cNvPr id="5" name="4 Rectángulo"/>
          <p:cNvSpPr/>
          <p:nvPr/>
        </p:nvSpPr>
        <p:spPr>
          <a:xfrm>
            <a:off x="0" y="0"/>
            <a:ext cx="9144000" cy="6858001"/>
          </a:xfrm>
          <a:prstGeom prst="rect">
            <a:avLst/>
          </a:prstGeom>
          <a:solidFill>
            <a:srgbClr val="FF9933">
              <a:alpha val="69804"/>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1" nodeType="withEffect">
                                  <p:stCondLst>
                                    <p:cond delay="0"/>
                                  </p:stCondLst>
                                  <p:childTnLst>
                                    <p:animEffect transition="out" filter="strips(downLef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8" presetClass="entr" presetSubtype="1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3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2/3*#ppt_w"/>
                                          </p:val>
                                        </p:tav>
                                        <p:tav tm="100000">
                                          <p:val>
                                            <p:strVal val="#ppt_w"/>
                                          </p:val>
                                        </p:tav>
                                      </p:tavLst>
                                    </p:anim>
                                    <p:anim calcmode="lin" valueType="num">
                                      <p:cBhvr>
                                        <p:cTn id="14"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lero-de-Ravel.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1"/>
            <a:ext cx="9144000" cy="6858001"/>
          </a:xfrm>
          <a:prstGeom prst="rect">
            <a:avLst/>
          </a:prstGeom>
          <a:solidFill>
            <a:schemeClr val="accent6">
              <a:lumMod val="75000"/>
              <a:alpha val="69804"/>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1" nodeType="withEffect">
                                  <p:stCondLst>
                                    <p:cond delay="0"/>
                                  </p:stCondLst>
                                  <p:childTnLst>
                                    <p:animEffect transition="out" filter="wedg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7"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ppt_x</p:attrName>
                                        </p:attrNameLst>
                                      </p:cBhvr>
                                      <p:tavLst>
                                        <p:tav tm="0">
                                          <p:val>
                                            <p:strVal val="#ppt_x"/>
                                          </p:val>
                                        </p:tav>
                                        <p:tav tm="100000">
                                          <p:val>
                                            <p:strVal val="#ppt_x"/>
                                          </p:val>
                                        </p:tav>
                                      </p:tavLst>
                                    </p:anim>
                                    <p:anim calcmode="lin" valueType="num">
                                      <p:cBhvr>
                                        <p:cTn id="11" dur="3000" fill="hold"/>
                                        <p:tgtEl>
                                          <p:spTgt spid="4"/>
                                        </p:tgtEl>
                                        <p:attrNameLst>
                                          <p:attrName>ppt_y</p:attrName>
                                        </p:attrNameLst>
                                      </p:cBhvr>
                                      <p:tavLst>
                                        <p:tav tm="0">
                                          <p:val>
                                            <p:strVal val="#ppt_y+#ppt_h/2"/>
                                          </p:val>
                                        </p:tav>
                                        <p:tav tm="100000">
                                          <p:val>
                                            <p:strVal val="#ppt_y"/>
                                          </p:val>
                                        </p:tav>
                                      </p:tavLst>
                                    </p:anim>
                                    <p:anim calcmode="lin" valueType="num">
                                      <p:cBhvr>
                                        <p:cTn id="12" dur="3000" fill="hold"/>
                                        <p:tgtEl>
                                          <p:spTgt spid="4"/>
                                        </p:tgtEl>
                                        <p:attrNameLst>
                                          <p:attrName>ppt_w</p:attrName>
                                        </p:attrNameLst>
                                      </p:cBhvr>
                                      <p:tavLst>
                                        <p:tav tm="0">
                                          <p:val>
                                            <p:strVal val="#ppt_w"/>
                                          </p:val>
                                        </p:tav>
                                        <p:tav tm="100000">
                                          <p:val>
                                            <p:strVal val="#ppt_w"/>
                                          </p:val>
                                        </p:tav>
                                      </p:tavLst>
                                    </p:anim>
                                    <p:anim calcmode="lin" valueType="num">
                                      <p:cBhvr>
                                        <p:cTn id="13" dur="3000" fill="hold"/>
                                        <p:tgtEl>
                                          <p:spTgt spid="4"/>
                                        </p:tgtEl>
                                        <p:attrNameLst>
                                          <p:attrName>ppt_h</p:attrName>
                                        </p:attrNameLst>
                                      </p:cBhvr>
                                      <p:tavLst>
                                        <p:tav tm="0">
                                          <p:val>
                                            <p:fltVal val="0"/>
                                          </p:val>
                                        </p:tav>
                                        <p:tav tm="100000">
                                          <p:val>
                                            <p:strVal val="#ppt_h"/>
                                          </p:val>
                                        </p:tav>
                                      </p:tavLst>
                                    </p:anim>
                                  </p:childTnLst>
                                </p:cTn>
                              </p:par>
                              <p:par>
                                <p:cTn id="14" presetID="3" presetClass="entr" presetSubtype="5"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vertical)">
                                      <p:cBhvr>
                                        <p:cTn id="1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od_article45828448_4f84c60ddb5a2.png"/>
          <p:cNvPicPr>
            <a:picLocks noGrp="1" noChangeAspect="1"/>
          </p:cNvPicPr>
          <p:nvPr>
            <p:ph idx="1"/>
          </p:nvPr>
        </p:nvPicPr>
        <p:blipFill>
          <a:blip r:embed="rId2"/>
          <a:stretch>
            <a:fillRect/>
          </a:stretch>
        </p:blipFill>
        <p:spPr>
          <a:xfrm>
            <a:off x="1285852" y="0"/>
            <a:ext cx="6338455" cy="6858000"/>
          </a:xfrm>
        </p:spPr>
      </p:pic>
      <p:sp>
        <p:nvSpPr>
          <p:cNvPr id="5" name="4 Triángulo isósceles"/>
          <p:cNvSpPr/>
          <p:nvPr/>
        </p:nvSpPr>
        <p:spPr>
          <a:xfrm>
            <a:off x="0" y="0"/>
            <a:ext cx="1357290" cy="6858000"/>
          </a:xfrm>
          <a:prstGeom prst="triangle">
            <a:avLst/>
          </a:prstGeom>
          <a:solidFill>
            <a:schemeClr val="tx1">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7786710" y="0"/>
            <a:ext cx="1357290" cy="6858000"/>
          </a:xfrm>
          <a:prstGeom prst="triangle">
            <a:avLst/>
          </a:prstGeom>
          <a:solidFill>
            <a:schemeClr val="tx1">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19" presetClass="entr" presetSubtype="10" repeatCount="indefinite"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fmla="#ppt_w*sin(2.5*pi*$)">
                                          <p:val>
                                            <p:fltVal val="0"/>
                                          </p:val>
                                        </p:tav>
                                        <p:tav tm="100000">
                                          <p:val>
                                            <p:fltVal val="1"/>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lero-ravel-berbere3.jpg"/>
          <p:cNvPicPr>
            <a:picLocks noChangeAspect="1"/>
          </p:cNvPicPr>
          <p:nvPr/>
        </p:nvPicPr>
        <p:blipFill>
          <a:blip r:embed="rId2"/>
          <a:stretch>
            <a:fillRect/>
          </a:stretch>
        </p:blipFill>
        <p:spPr>
          <a:xfrm>
            <a:off x="0" y="628650"/>
            <a:ext cx="9144000" cy="5600700"/>
          </a:xfrm>
          <a:prstGeom prst="rect">
            <a:avLst/>
          </a:prstGeom>
        </p:spPr>
      </p:pic>
      <p:sp>
        <p:nvSpPr>
          <p:cNvPr id="6" name="5 Rectángulo"/>
          <p:cNvSpPr/>
          <p:nvPr/>
        </p:nvSpPr>
        <p:spPr>
          <a:xfrm>
            <a:off x="0" y="0"/>
            <a:ext cx="9144000" cy="6858001"/>
          </a:xfrm>
          <a:prstGeom prst="rect">
            <a:avLst/>
          </a:prstGeom>
          <a:solidFill>
            <a:schemeClr val="accent6">
              <a:lumMod val="75000"/>
              <a:alpha val="69804"/>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1" nodeType="withEffect">
                                  <p:stCondLst>
                                    <p:cond delay="0"/>
                                  </p:stCondLst>
                                  <p:childTnLst>
                                    <p:animEffect transition="out" filter="barn(out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nsemble-Espanol_Bolero-_Photo-by-Joe-Davis.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1"/>
          </a:xfrm>
          <a:prstGeom prst="rect">
            <a:avLst/>
          </a:prstGeom>
          <a:solidFill>
            <a:schemeClr val="accent6">
              <a:lumMod val="75000"/>
              <a:alpha val="69804"/>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1"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fill="hold" grpId="2" nodeType="withEffect">
                                  <p:stCondLst>
                                    <p:cond delay="0"/>
                                  </p:stCondLst>
                                  <p:childTnLst>
                                    <p:animEffect transition="out" filter="box(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4"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P spid="5" grpId="2"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inal.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1"/>
            <a:ext cx="9144000" cy="6858001"/>
          </a:xfrm>
          <a:prstGeom prst="rect">
            <a:avLst/>
          </a:prstGeom>
          <a:solidFill>
            <a:srgbClr val="C00000">
              <a:alpha val="69804"/>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50000"/>
            </a:schemeClr>
          </a:solidFill>
        </p:spPr>
        <p:txBody>
          <a:bodyPr/>
          <a:lstStyle/>
          <a:p>
            <a:endParaRPr lang="es-ES" dirty="0"/>
          </a:p>
        </p:txBody>
      </p:sp>
      <p:pic>
        <p:nvPicPr>
          <p:cNvPr id="4" name="3 Imagen" descr="dandd16_09_12029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1"/>
            <a:ext cx="9144000" cy="6858001"/>
          </a:xfrm>
          <a:prstGeom prst="rect">
            <a:avLst/>
          </a:prstGeom>
          <a:solidFill>
            <a:srgbClr val="FF0000">
              <a:alpha val="69804"/>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grpId="0"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2/3*ppt_w"/>
                                          </p:val>
                                        </p:tav>
                                      </p:tavLst>
                                    </p:anim>
                                    <p:anim calcmode="lin" valueType="num">
                                      <p:cBhvr>
                                        <p:cTn id="7" dur="3000"/>
                                        <p:tgtEl>
                                          <p:spTgt spid="5"/>
                                        </p:tgtEl>
                                        <p:attrNameLst>
                                          <p:attrName>ppt_h</p:attrName>
                                        </p:attrNameLst>
                                      </p:cBhvr>
                                      <p:tavLst>
                                        <p:tav tm="0">
                                          <p:val>
                                            <p:strVal val="ppt_h"/>
                                          </p:val>
                                        </p:tav>
                                        <p:tav tm="100000">
                                          <p:val>
                                            <p:strVal val="2/3*ppt_h"/>
                                          </p:val>
                                        </p:tav>
                                      </p:tavLst>
                                    </p:anim>
                                    <p:set>
                                      <p:cBhvr>
                                        <p:cTn id="8" dur="1" fill="hold">
                                          <p:stCondLst>
                                            <p:cond delay="2999"/>
                                          </p:stCondLst>
                                        </p:cTn>
                                        <p:tgtEl>
                                          <p:spTgt spid="5"/>
                                        </p:tgtEl>
                                        <p:attrNameLst>
                                          <p:attrName>style.visibility</p:attrName>
                                        </p:attrNameLst>
                                      </p:cBhvr>
                                      <p:to>
                                        <p:strVal val="hidden"/>
                                      </p:to>
                                    </p:set>
                                  </p:childTnLst>
                                </p:cTn>
                              </p:par>
                              <p:par>
                                <p:cTn id="9" presetID="8" presetClass="exit" presetSubtype="32" fill="hold" grpId="1" nodeType="withEffect">
                                  <p:stCondLst>
                                    <p:cond delay="0"/>
                                  </p:stCondLst>
                                  <p:childTnLst>
                                    <p:animEffect transition="out" filter="diamond(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2/3*#ppt_w"/>
                                          </p:val>
                                        </p:tav>
                                        <p:tav tm="100000">
                                          <p:val>
                                            <p:strVal val="#ppt_w"/>
                                          </p:val>
                                        </p:tav>
                                      </p:tavLst>
                                    </p:anim>
                                    <p:anim calcmode="lin" valueType="num">
                                      <p:cBhvr>
                                        <p:cTn id="15" dur="3000" fill="hold"/>
                                        <p:tgtEl>
                                          <p:spTgt spid="4"/>
                                        </p:tgtEl>
                                        <p:attrNameLst>
                                          <p:attrName>ppt_h</p:attrName>
                                        </p:attrNameLst>
                                      </p:cBhvr>
                                      <p:tavLst>
                                        <p:tav tm="0">
                                          <p:val>
                                            <p:strVal val="2/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5257.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1"/>
            <a:ext cx="9144000" cy="6858001"/>
          </a:xfrm>
          <a:prstGeom prst="rect">
            <a:avLst/>
          </a:prstGeom>
          <a:solidFill>
            <a:schemeClr val="accent6">
              <a:lumMod val="60000"/>
              <a:lumOff val="40000"/>
              <a:alpha val="69804"/>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8" presetClass="entr" presetSubtype="1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razia galante - dal bolero di ravel 2.jpg"/>
          <p:cNvPicPr>
            <a:picLocks noChangeAspect="1"/>
          </p:cNvPicPr>
          <p:nvPr/>
        </p:nvPicPr>
        <p:blipFill>
          <a:blip r:embed="rId2"/>
          <a:stretch>
            <a:fillRect/>
          </a:stretch>
        </p:blipFill>
        <p:spPr>
          <a:xfrm>
            <a:off x="-1" y="0"/>
            <a:ext cx="9144001" cy="6858000"/>
          </a:xfrm>
          <a:prstGeom prst="rect">
            <a:avLst/>
          </a:prstGeom>
        </p:spPr>
      </p:pic>
      <p:sp>
        <p:nvSpPr>
          <p:cNvPr id="5" name="4 Rectángulo"/>
          <p:cNvSpPr/>
          <p:nvPr/>
        </p:nvSpPr>
        <p:spPr>
          <a:xfrm>
            <a:off x="0" y="-1"/>
            <a:ext cx="9144000" cy="6858001"/>
          </a:xfrm>
          <a:prstGeom prst="rect">
            <a:avLst/>
          </a:prstGeom>
          <a:solidFill>
            <a:srgbClr val="FCD1AE">
              <a:alpha val="69804"/>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1"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8" presetClass="exit" presetSubtype="32" fill="hold" grpId="2"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4"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P spid="5" grpId="2"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a:solidFill>
            <a:schemeClr val="tx1">
              <a:lumMod val="50000"/>
            </a:schemeClr>
          </a:solidFill>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Bolero2007.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1"/>
            <a:ext cx="9144000" cy="6858001"/>
          </a:xfrm>
          <a:prstGeom prst="rect">
            <a:avLst/>
          </a:prstGeom>
          <a:solidFill>
            <a:srgbClr val="C00000">
              <a:alpha val="69804"/>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0" nodeType="withEffect">
                                  <p:stCondLst>
                                    <p:cond delay="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azzing-flamenco-murcia.jpg"/>
          <p:cNvPicPr>
            <a:picLocks noChangeAspect="1"/>
          </p:cNvPicPr>
          <p:nvPr/>
        </p:nvPicPr>
        <p:blipFill>
          <a:blip r:embed="rId2"/>
          <a:stretch>
            <a:fillRect/>
          </a:stretch>
        </p:blipFill>
        <p:spPr>
          <a:xfrm>
            <a:off x="-1" y="0"/>
            <a:ext cx="9207669" cy="6858000"/>
          </a:xfrm>
          <a:prstGeom prst="rect">
            <a:avLst/>
          </a:prstGeom>
        </p:spPr>
      </p:pic>
      <p:sp>
        <p:nvSpPr>
          <p:cNvPr id="5" name="4 Rectángulo"/>
          <p:cNvSpPr/>
          <p:nvPr/>
        </p:nvSpPr>
        <p:spPr>
          <a:xfrm>
            <a:off x="0" y="-1"/>
            <a:ext cx="9144000" cy="6858001"/>
          </a:xfrm>
          <a:prstGeom prst="rect">
            <a:avLst/>
          </a:prstGeom>
          <a:solidFill>
            <a:srgbClr val="FF0000">
              <a:alpha val="69804"/>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7030A0"/>
          </a:solidFill>
        </p:spPr>
        <p:txBody>
          <a:bodyPr/>
          <a:lstStyle/>
          <a:p>
            <a:endParaRPr lang="es-ES" dirty="0"/>
          </a:p>
        </p:txBody>
      </p:sp>
      <p:pic>
        <p:nvPicPr>
          <p:cNvPr id="4" name="3 Imagen" descr="maurice-ravel-classical-4310357-o.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1"/>
          </a:xfrm>
          <a:prstGeom prst="rect">
            <a:avLst/>
          </a:prstGeom>
          <a:solidFill>
            <a:srgbClr val="AC75D5">
              <a:alpha val="69804"/>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2" fill="hold" grpId="0" nodeType="withEffect">
                                  <p:stCondLst>
                                    <p:cond delay="0"/>
                                  </p:stCondLst>
                                  <p:childTnLst>
                                    <p:animEffect transition="out" filter="wheel(2)">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1"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4)">
                                      <p:cBhvr>
                                        <p:cTn id="10" dur="8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8000" fill="hold"/>
                                        <p:tgtEl>
                                          <p:spTgt spid="4"/>
                                        </p:tgtEl>
                                        <p:attrNameLst>
                                          <p:attrName>ppt_w</p:attrName>
                                        </p:attrNameLst>
                                      </p:cBhvr>
                                      <p:tavLst>
                                        <p:tav tm="0">
                                          <p:val>
                                            <p:strVal val="4/3*#ppt_w"/>
                                          </p:val>
                                        </p:tav>
                                        <p:tav tm="100000">
                                          <p:val>
                                            <p:strVal val="#ppt_w"/>
                                          </p:val>
                                        </p:tav>
                                      </p:tavLst>
                                    </p:anim>
                                    <p:anim calcmode="lin" valueType="num">
                                      <p:cBhvr>
                                        <p:cTn id="14" dur="8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udanzas2bboleras.jpg"/>
          <p:cNvPicPr>
            <a:picLocks noChangeAspect="1"/>
          </p:cNvPicPr>
          <p:nvPr/>
        </p:nvPicPr>
        <p:blipFill>
          <a:blip r:embed="rId2"/>
          <a:stretch>
            <a:fillRect/>
          </a:stretch>
        </p:blipFill>
        <p:spPr>
          <a:xfrm>
            <a:off x="0" y="0"/>
            <a:ext cx="9144000" cy="5786438"/>
          </a:xfrm>
          <a:prstGeom prst="rect">
            <a:avLst/>
          </a:prstGeom>
        </p:spPr>
      </p:pic>
      <p:sp>
        <p:nvSpPr>
          <p:cNvPr id="5" name="4 Rectángulo"/>
          <p:cNvSpPr/>
          <p:nvPr/>
        </p:nvSpPr>
        <p:spPr>
          <a:xfrm>
            <a:off x="0" y="0"/>
            <a:ext cx="9144000" cy="6858001"/>
          </a:xfrm>
          <a:prstGeom prst="rect">
            <a:avLst/>
          </a:prstGeom>
          <a:solidFill>
            <a:srgbClr val="FF0000">
              <a:alpha val="69804"/>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4"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oticias_1127_4_full.jpg"/>
          <p:cNvPicPr>
            <a:picLocks noChangeAspect="1"/>
          </p:cNvPicPr>
          <p:nvPr/>
        </p:nvPicPr>
        <p:blipFill>
          <a:blip r:embed="rId2"/>
          <a:stretch>
            <a:fillRect/>
          </a:stretch>
        </p:blipFill>
        <p:spPr>
          <a:xfrm>
            <a:off x="1" y="0"/>
            <a:ext cx="9143999" cy="6858000"/>
          </a:xfrm>
          <a:prstGeom prst="rect">
            <a:avLst/>
          </a:prstGeom>
        </p:spPr>
      </p:pic>
      <p:sp>
        <p:nvSpPr>
          <p:cNvPr id="6" name="5 Rectángulo"/>
          <p:cNvSpPr/>
          <p:nvPr/>
        </p:nvSpPr>
        <p:spPr>
          <a:xfrm>
            <a:off x="0" y="-1"/>
            <a:ext cx="9144000" cy="6858001"/>
          </a:xfrm>
          <a:prstGeom prst="rect">
            <a:avLst/>
          </a:prstGeom>
          <a:solidFill>
            <a:srgbClr val="FF0000">
              <a:alpha val="69804"/>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7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2/3*#ppt_w"/>
                                          </p:val>
                                        </p:tav>
                                        <p:tav tm="100000">
                                          <p:val>
                                            <p:strVal val="#ppt_w"/>
                                          </p:val>
                                        </p:tav>
                                      </p:tavLst>
                                    </p:anim>
                                    <p:anim calcmode="lin" valueType="num">
                                      <p:cBhvr>
                                        <p:cTn id="14"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od_article45828448_4f84c62de80df_1.png"/>
          <p:cNvPicPr>
            <a:picLocks noGrp="1" noChangeAspect="1"/>
          </p:cNvPicPr>
          <p:nvPr>
            <p:ph idx="1"/>
          </p:nvPr>
        </p:nvPicPr>
        <p:blipFill>
          <a:blip r:embed="rId2"/>
          <a:stretch>
            <a:fillRect/>
          </a:stretch>
        </p:blipFill>
        <p:spPr>
          <a:xfrm>
            <a:off x="2000232" y="0"/>
            <a:ext cx="5072098" cy="6858000"/>
          </a:xfrm>
        </p:spPr>
      </p:pic>
      <p:sp>
        <p:nvSpPr>
          <p:cNvPr id="5" name="4 Rectángulo"/>
          <p:cNvSpPr/>
          <p:nvPr/>
        </p:nvSpPr>
        <p:spPr>
          <a:xfrm>
            <a:off x="0" y="0"/>
            <a:ext cx="571472" cy="6858000"/>
          </a:xfrm>
          <a:prstGeom prst="rect">
            <a:avLst/>
          </a:prstGeom>
          <a:solidFill>
            <a:srgbClr val="C00000"/>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214414" y="0"/>
            <a:ext cx="571472" cy="6858000"/>
          </a:xfrm>
          <a:prstGeom prst="rect">
            <a:avLst/>
          </a:prstGeom>
          <a:solidFill>
            <a:srgbClr val="C00000"/>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Igual que"/>
          <p:cNvSpPr/>
          <p:nvPr/>
        </p:nvSpPr>
        <p:spPr>
          <a:xfrm>
            <a:off x="500034" y="585778"/>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Igual que"/>
          <p:cNvSpPr/>
          <p:nvPr/>
        </p:nvSpPr>
        <p:spPr>
          <a:xfrm>
            <a:off x="500034" y="1371596"/>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Igual que"/>
          <p:cNvSpPr/>
          <p:nvPr/>
        </p:nvSpPr>
        <p:spPr>
          <a:xfrm>
            <a:off x="500034" y="2157438"/>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Igual que"/>
          <p:cNvSpPr/>
          <p:nvPr/>
        </p:nvSpPr>
        <p:spPr>
          <a:xfrm>
            <a:off x="500034" y="2943232"/>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Igual que"/>
          <p:cNvSpPr/>
          <p:nvPr/>
        </p:nvSpPr>
        <p:spPr>
          <a:xfrm>
            <a:off x="500034" y="3729050"/>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Igual que"/>
          <p:cNvSpPr/>
          <p:nvPr/>
        </p:nvSpPr>
        <p:spPr>
          <a:xfrm>
            <a:off x="500034" y="4500594"/>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Igual que"/>
          <p:cNvSpPr/>
          <p:nvPr/>
        </p:nvSpPr>
        <p:spPr>
          <a:xfrm>
            <a:off x="500034" y="5286388"/>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Igual que"/>
          <p:cNvSpPr/>
          <p:nvPr/>
        </p:nvSpPr>
        <p:spPr>
          <a:xfrm>
            <a:off x="500034" y="6072206"/>
            <a:ext cx="771524" cy="1000132"/>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Igual que"/>
          <p:cNvSpPr/>
          <p:nvPr/>
        </p:nvSpPr>
        <p:spPr>
          <a:xfrm>
            <a:off x="504796" y="-171450"/>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7358114" y="0"/>
            <a:ext cx="571472" cy="6858000"/>
          </a:xfrm>
          <a:prstGeom prst="rect">
            <a:avLst/>
          </a:prstGeom>
          <a:solidFill>
            <a:srgbClr val="C00000"/>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8572528" y="0"/>
            <a:ext cx="571472" cy="6858000"/>
          </a:xfrm>
          <a:prstGeom prst="rect">
            <a:avLst/>
          </a:prstGeom>
          <a:solidFill>
            <a:srgbClr val="C00000"/>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Igual que"/>
          <p:cNvSpPr/>
          <p:nvPr/>
        </p:nvSpPr>
        <p:spPr>
          <a:xfrm>
            <a:off x="7858148" y="585778"/>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Igual que"/>
          <p:cNvSpPr/>
          <p:nvPr/>
        </p:nvSpPr>
        <p:spPr>
          <a:xfrm>
            <a:off x="7858148" y="1371596"/>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Igual que"/>
          <p:cNvSpPr/>
          <p:nvPr/>
        </p:nvSpPr>
        <p:spPr>
          <a:xfrm>
            <a:off x="7858148" y="2157438"/>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Igual que"/>
          <p:cNvSpPr/>
          <p:nvPr/>
        </p:nvSpPr>
        <p:spPr>
          <a:xfrm>
            <a:off x="7858148" y="2943232"/>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Igual que"/>
          <p:cNvSpPr/>
          <p:nvPr/>
        </p:nvSpPr>
        <p:spPr>
          <a:xfrm>
            <a:off x="7858148" y="3729050"/>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Igual que"/>
          <p:cNvSpPr/>
          <p:nvPr/>
        </p:nvSpPr>
        <p:spPr>
          <a:xfrm>
            <a:off x="7858148" y="4500594"/>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Igual que"/>
          <p:cNvSpPr/>
          <p:nvPr/>
        </p:nvSpPr>
        <p:spPr>
          <a:xfrm>
            <a:off x="7858148" y="5286388"/>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Igual que"/>
          <p:cNvSpPr/>
          <p:nvPr/>
        </p:nvSpPr>
        <p:spPr>
          <a:xfrm>
            <a:off x="7858148" y="6072206"/>
            <a:ext cx="771524" cy="1000132"/>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Igual que"/>
          <p:cNvSpPr/>
          <p:nvPr/>
        </p:nvSpPr>
        <p:spPr>
          <a:xfrm>
            <a:off x="7862910" y="-171450"/>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ppt_x"/>
                                          </p:val>
                                        </p:tav>
                                        <p:tav tm="100000">
                                          <p:val>
                                            <p:strVal val="#ppt_x"/>
                                          </p:val>
                                        </p:tav>
                                      </p:tavLst>
                                    </p:anim>
                                    <p:anim calcmode="lin" valueType="num">
                                      <p:cBhvr additive="base">
                                        <p:cTn id="8" dur="3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ppt_x"/>
                                          </p:val>
                                        </p:tav>
                                        <p:tav tm="100000">
                                          <p:val>
                                            <p:strVal val="#ppt_x"/>
                                          </p:val>
                                        </p:tav>
                                      </p:tavLst>
                                    </p:anim>
                                    <p:anim calcmode="lin" valueType="num">
                                      <p:cBhvr additive="base">
                                        <p:cTn id="12" dur="30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ppt_x"/>
                                          </p:val>
                                        </p:tav>
                                        <p:tav tm="100000">
                                          <p:val>
                                            <p:strVal val="#ppt_x"/>
                                          </p:val>
                                        </p:tav>
                                      </p:tavLst>
                                    </p:anim>
                                    <p:anim calcmode="lin" valueType="num">
                                      <p:cBhvr additive="base">
                                        <p:cTn id="16" dur="30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ppt_x"/>
                                          </p:val>
                                        </p:tav>
                                        <p:tav tm="100000">
                                          <p:val>
                                            <p:strVal val="#ppt_x"/>
                                          </p:val>
                                        </p:tav>
                                      </p:tavLst>
                                    </p:anim>
                                    <p:anim calcmode="lin" valueType="num">
                                      <p:cBhvr additive="base">
                                        <p:cTn id="20" dur="3000" fill="hold"/>
                                        <p:tgtEl>
                                          <p:spTgt spid="10"/>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ppt_x"/>
                                          </p:val>
                                        </p:tav>
                                        <p:tav tm="100000">
                                          <p:val>
                                            <p:strVal val="#ppt_x"/>
                                          </p:val>
                                        </p:tav>
                                      </p:tavLst>
                                    </p:anim>
                                    <p:anim calcmode="lin" valueType="num">
                                      <p:cBhvr additive="base">
                                        <p:cTn id="24" dur="30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3000" fill="hold"/>
                                        <p:tgtEl>
                                          <p:spTgt spid="12"/>
                                        </p:tgtEl>
                                        <p:attrNameLst>
                                          <p:attrName>ppt_x</p:attrName>
                                        </p:attrNameLst>
                                      </p:cBhvr>
                                      <p:tavLst>
                                        <p:tav tm="0">
                                          <p:val>
                                            <p:strVal val="#ppt_x"/>
                                          </p:val>
                                        </p:tav>
                                        <p:tav tm="100000">
                                          <p:val>
                                            <p:strVal val="#ppt_x"/>
                                          </p:val>
                                        </p:tav>
                                      </p:tavLst>
                                    </p:anim>
                                    <p:anim calcmode="lin" valueType="num">
                                      <p:cBhvr additive="base">
                                        <p:cTn id="28" dur="3000" fill="hold"/>
                                        <p:tgtEl>
                                          <p:spTgt spid="12"/>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3000" fill="hold"/>
                                        <p:tgtEl>
                                          <p:spTgt spid="13"/>
                                        </p:tgtEl>
                                        <p:attrNameLst>
                                          <p:attrName>ppt_x</p:attrName>
                                        </p:attrNameLst>
                                      </p:cBhvr>
                                      <p:tavLst>
                                        <p:tav tm="0">
                                          <p:val>
                                            <p:strVal val="#ppt_x"/>
                                          </p:val>
                                        </p:tav>
                                        <p:tav tm="100000">
                                          <p:val>
                                            <p:strVal val="#ppt_x"/>
                                          </p:val>
                                        </p:tav>
                                      </p:tavLst>
                                    </p:anim>
                                    <p:anim calcmode="lin" valueType="num">
                                      <p:cBhvr additive="base">
                                        <p:cTn id="32" dur="3000" fill="hold"/>
                                        <p:tgtEl>
                                          <p:spTgt spid="1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ppt_x"/>
                                          </p:val>
                                        </p:tav>
                                        <p:tav tm="100000">
                                          <p:val>
                                            <p:strVal val="#ppt_x"/>
                                          </p:val>
                                        </p:tav>
                                      </p:tavLst>
                                    </p:anim>
                                    <p:anim calcmode="lin" valueType="num">
                                      <p:cBhvr additive="base">
                                        <p:cTn id="36" dur="3000" fill="hold"/>
                                        <p:tgtEl>
                                          <p:spTgt spid="14"/>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ppt_x"/>
                                          </p:val>
                                        </p:tav>
                                        <p:tav tm="100000">
                                          <p:val>
                                            <p:strVal val="#ppt_x"/>
                                          </p:val>
                                        </p:tav>
                                      </p:tavLst>
                                    </p:anim>
                                    <p:anim calcmode="lin" valueType="num">
                                      <p:cBhvr additive="base">
                                        <p:cTn id="40" dur="3000" fill="hold"/>
                                        <p:tgtEl>
                                          <p:spTgt spid="15"/>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3000" fill="hold"/>
                                        <p:tgtEl>
                                          <p:spTgt spid="18"/>
                                        </p:tgtEl>
                                        <p:attrNameLst>
                                          <p:attrName>ppt_x</p:attrName>
                                        </p:attrNameLst>
                                      </p:cBhvr>
                                      <p:tavLst>
                                        <p:tav tm="0">
                                          <p:val>
                                            <p:strVal val="#ppt_x"/>
                                          </p:val>
                                        </p:tav>
                                        <p:tav tm="100000">
                                          <p:val>
                                            <p:strVal val="#ppt_x"/>
                                          </p:val>
                                        </p:tav>
                                      </p:tavLst>
                                    </p:anim>
                                    <p:anim calcmode="lin" valueType="num">
                                      <p:cBhvr additive="base">
                                        <p:cTn id="44" dur="3000" fill="hold"/>
                                        <p:tgtEl>
                                          <p:spTgt spid="18"/>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additive="base">
                                        <p:cTn id="47" dur="3000" fill="hold"/>
                                        <p:tgtEl>
                                          <p:spTgt spid="19"/>
                                        </p:tgtEl>
                                        <p:attrNameLst>
                                          <p:attrName>ppt_x</p:attrName>
                                        </p:attrNameLst>
                                      </p:cBhvr>
                                      <p:tavLst>
                                        <p:tav tm="0">
                                          <p:val>
                                            <p:strVal val="#ppt_x"/>
                                          </p:val>
                                        </p:tav>
                                        <p:tav tm="100000">
                                          <p:val>
                                            <p:strVal val="#ppt_x"/>
                                          </p:val>
                                        </p:tav>
                                      </p:tavLst>
                                    </p:anim>
                                    <p:anim calcmode="lin" valueType="num">
                                      <p:cBhvr additive="base">
                                        <p:cTn id="48" dur="3000" fill="hold"/>
                                        <p:tgtEl>
                                          <p:spTgt spid="19"/>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additive="base">
                                        <p:cTn id="51" dur="3000" fill="hold"/>
                                        <p:tgtEl>
                                          <p:spTgt spid="20"/>
                                        </p:tgtEl>
                                        <p:attrNameLst>
                                          <p:attrName>ppt_x</p:attrName>
                                        </p:attrNameLst>
                                      </p:cBhvr>
                                      <p:tavLst>
                                        <p:tav tm="0">
                                          <p:val>
                                            <p:strVal val="#ppt_x"/>
                                          </p:val>
                                        </p:tav>
                                        <p:tav tm="100000">
                                          <p:val>
                                            <p:strVal val="#ppt_x"/>
                                          </p:val>
                                        </p:tav>
                                      </p:tavLst>
                                    </p:anim>
                                    <p:anim calcmode="lin" valueType="num">
                                      <p:cBhvr additive="base">
                                        <p:cTn id="52" dur="3000" fill="hold"/>
                                        <p:tgtEl>
                                          <p:spTgt spid="20"/>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additive="base">
                                        <p:cTn id="55" dur="3000" fill="hold"/>
                                        <p:tgtEl>
                                          <p:spTgt spid="21"/>
                                        </p:tgtEl>
                                        <p:attrNameLst>
                                          <p:attrName>ppt_x</p:attrName>
                                        </p:attrNameLst>
                                      </p:cBhvr>
                                      <p:tavLst>
                                        <p:tav tm="0">
                                          <p:val>
                                            <p:strVal val="#ppt_x"/>
                                          </p:val>
                                        </p:tav>
                                        <p:tav tm="100000">
                                          <p:val>
                                            <p:strVal val="#ppt_x"/>
                                          </p:val>
                                        </p:tav>
                                      </p:tavLst>
                                    </p:anim>
                                    <p:anim calcmode="lin" valueType="num">
                                      <p:cBhvr additive="base">
                                        <p:cTn id="56" dur="3000" fill="hold"/>
                                        <p:tgtEl>
                                          <p:spTgt spid="21"/>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additive="base">
                                        <p:cTn id="59" dur="3000" fill="hold"/>
                                        <p:tgtEl>
                                          <p:spTgt spid="22"/>
                                        </p:tgtEl>
                                        <p:attrNameLst>
                                          <p:attrName>ppt_x</p:attrName>
                                        </p:attrNameLst>
                                      </p:cBhvr>
                                      <p:tavLst>
                                        <p:tav tm="0">
                                          <p:val>
                                            <p:strVal val="#ppt_x"/>
                                          </p:val>
                                        </p:tav>
                                        <p:tav tm="100000">
                                          <p:val>
                                            <p:strVal val="#ppt_x"/>
                                          </p:val>
                                        </p:tav>
                                      </p:tavLst>
                                    </p:anim>
                                    <p:anim calcmode="lin" valueType="num">
                                      <p:cBhvr additive="base">
                                        <p:cTn id="60" dur="3000" fill="hold"/>
                                        <p:tgtEl>
                                          <p:spTgt spid="22"/>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 calcmode="lin" valueType="num">
                                      <p:cBhvr additive="base">
                                        <p:cTn id="63" dur="3000" fill="hold"/>
                                        <p:tgtEl>
                                          <p:spTgt spid="23"/>
                                        </p:tgtEl>
                                        <p:attrNameLst>
                                          <p:attrName>ppt_x</p:attrName>
                                        </p:attrNameLst>
                                      </p:cBhvr>
                                      <p:tavLst>
                                        <p:tav tm="0">
                                          <p:val>
                                            <p:strVal val="#ppt_x"/>
                                          </p:val>
                                        </p:tav>
                                        <p:tav tm="100000">
                                          <p:val>
                                            <p:strVal val="#ppt_x"/>
                                          </p:val>
                                        </p:tav>
                                      </p:tavLst>
                                    </p:anim>
                                    <p:anim calcmode="lin" valueType="num">
                                      <p:cBhvr additive="base">
                                        <p:cTn id="64" dur="3000" fill="hold"/>
                                        <p:tgtEl>
                                          <p:spTgt spid="23"/>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additive="base">
                                        <p:cTn id="67" dur="3000" fill="hold"/>
                                        <p:tgtEl>
                                          <p:spTgt spid="24"/>
                                        </p:tgtEl>
                                        <p:attrNameLst>
                                          <p:attrName>ppt_x</p:attrName>
                                        </p:attrNameLst>
                                      </p:cBhvr>
                                      <p:tavLst>
                                        <p:tav tm="0">
                                          <p:val>
                                            <p:strVal val="#ppt_x"/>
                                          </p:val>
                                        </p:tav>
                                        <p:tav tm="100000">
                                          <p:val>
                                            <p:strVal val="#ppt_x"/>
                                          </p:val>
                                        </p:tav>
                                      </p:tavLst>
                                    </p:anim>
                                    <p:anim calcmode="lin" valueType="num">
                                      <p:cBhvr additive="base">
                                        <p:cTn id="68" dur="3000" fill="hold"/>
                                        <p:tgtEl>
                                          <p:spTgt spid="24"/>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3000" fill="hold"/>
                                        <p:tgtEl>
                                          <p:spTgt spid="25"/>
                                        </p:tgtEl>
                                        <p:attrNameLst>
                                          <p:attrName>ppt_x</p:attrName>
                                        </p:attrNameLst>
                                      </p:cBhvr>
                                      <p:tavLst>
                                        <p:tav tm="0">
                                          <p:val>
                                            <p:strVal val="#ppt_x"/>
                                          </p:val>
                                        </p:tav>
                                        <p:tav tm="100000">
                                          <p:val>
                                            <p:strVal val="#ppt_x"/>
                                          </p:val>
                                        </p:tav>
                                      </p:tavLst>
                                    </p:anim>
                                    <p:anim calcmode="lin" valueType="num">
                                      <p:cBhvr additive="base">
                                        <p:cTn id="72" dur="3000" fill="hold"/>
                                        <p:tgtEl>
                                          <p:spTgt spid="25"/>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3000" fill="hold"/>
                                        <p:tgtEl>
                                          <p:spTgt spid="26"/>
                                        </p:tgtEl>
                                        <p:attrNameLst>
                                          <p:attrName>ppt_x</p:attrName>
                                        </p:attrNameLst>
                                      </p:cBhvr>
                                      <p:tavLst>
                                        <p:tav tm="0">
                                          <p:val>
                                            <p:strVal val="#ppt_x"/>
                                          </p:val>
                                        </p:tav>
                                        <p:tav tm="100000">
                                          <p:val>
                                            <p:strVal val="#ppt_x"/>
                                          </p:val>
                                        </p:tav>
                                      </p:tavLst>
                                    </p:anim>
                                    <p:anim calcmode="lin" valueType="num">
                                      <p:cBhvr additive="base">
                                        <p:cTn id="76" dur="3000" fill="hold"/>
                                        <p:tgtEl>
                                          <p:spTgt spid="26"/>
                                        </p:tgtEl>
                                        <p:attrNameLst>
                                          <p:attrName>ppt_y</p:attrName>
                                        </p:attrNameLst>
                                      </p:cBhvr>
                                      <p:tavLst>
                                        <p:tav tm="0">
                                          <p:val>
                                            <p:strVal val="1+#ppt_h/2"/>
                                          </p:val>
                                        </p:tav>
                                        <p:tav tm="100000">
                                          <p:val>
                                            <p:strVal val="#ppt_y"/>
                                          </p:val>
                                        </p:tav>
                                      </p:tavLst>
                                    </p:anim>
                                  </p:childTnLst>
                                </p:cTn>
                              </p:par>
                              <p:par>
                                <p:cTn id="77" presetID="16" presetClass="entr" presetSubtype="37"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barn(outVertical)">
                                      <p:cBhvr>
                                        <p:cTn id="79" dur="3000"/>
                                        <p:tgtEl>
                                          <p:spTgt spid="4"/>
                                        </p:tgtEl>
                                      </p:cBhvr>
                                    </p:animEffect>
                                  </p:childTnLst>
                                </p:cTn>
                              </p:par>
                              <p:par>
                                <p:cTn id="80" presetID="23" presetClass="entr" presetSubtype="16" fill="hold"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p:cTn id="82" dur="3000" fill="hold"/>
                                        <p:tgtEl>
                                          <p:spTgt spid="4"/>
                                        </p:tgtEl>
                                        <p:attrNameLst>
                                          <p:attrName>ppt_w</p:attrName>
                                        </p:attrNameLst>
                                      </p:cBhvr>
                                      <p:tavLst>
                                        <p:tav tm="0">
                                          <p:val>
                                            <p:fltVal val="0"/>
                                          </p:val>
                                        </p:tav>
                                        <p:tav tm="100000">
                                          <p:val>
                                            <p:strVal val="#ppt_w"/>
                                          </p:val>
                                        </p:tav>
                                      </p:tavLst>
                                    </p:anim>
                                    <p:anim calcmode="lin" valueType="num">
                                      <p:cBhvr>
                                        <p:cTn id="83"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8" grpId="0" animBg="1"/>
      <p:bldP spid="19" grpId="0" animBg="1"/>
      <p:bldP spid="20" grpId="0" animBg="1"/>
      <p:bldP spid="21" grpId="0" animBg="1"/>
      <p:bldP spid="22" grpId="0" animBg="1"/>
      <p:bldP spid="23" grpId="0" animBg="1"/>
      <p:bldP spid="24" grpId="0" animBg="1"/>
      <p:bldP spid="25" grpId="0" animBg="1"/>
      <p:bldP spid="2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JPG"/>
          <p:cNvPicPr>
            <a:picLocks noGrp="1" noChangeAspect="1"/>
          </p:cNvPicPr>
          <p:nvPr>
            <p:ph idx="1"/>
          </p:nvPr>
        </p:nvPicPr>
        <p:blipFill>
          <a:blip r:embed="rId2"/>
          <a:stretch>
            <a:fillRect/>
          </a:stretch>
        </p:blipFill>
        <p:spPr>
          <a:xfrm>
            <a:off x="-1" y="0"/>
            <a:ext cx="9144001" cy="6858000"/>
          </a:xfrm>
        </p:spPr>
      </p:pic>
      <p:sp>
        <p:nvSpPr>
          <p:cNvPr id="5" name="4 Rectángulo"/>
          <p:cNvSpPr/>
          <p:nvPr/>
        </p:nvSpPr>
        <p:spPr>
          <a:xfrm>
            <a:off x="0" y="-1"/>
            <a:ext cx="9144000" cy="6858001"/>
          </a:xfrm>
          <a:prstGeom prst="rect">
            <a:avLst/>
          </a:prstGeom>
          <a:solidFill>
            <a:srgbClr val="FF0000">
              <a:alpha val="69804"/>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par>
                                <p:cTn id="20" presetID="3" presetClass="entr" presetSubtype="5"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11" name="10 Imagen" descr="Imagen1.jpg"/>
          <p:cNvPicPr>
            <a:picLocks noChangeAspect="1"/>
          </p:cNvPicPr>
          <p:nvPr/>
        </p:nvPicPr>
        <p:blipFill>
          <a:blip r:embed="rId2"/>
          <a:srcRect l="2233" t="3003" r="1564" b="3125"/>
          <a:stretch>
            <a:fillRect/>
          </a:stretch>
        </p:blipFill>
        <p:spPr>
          <a:xfrm>
            <a:off x="0" y="0"/>
            <a:ext cx="9144000" cy="6913756"/>
          </a:xfrm>
          <a:prstGeom prst="rect">
            <a:avLst/>
          </a:prstGeom>
        </p:spPr>
      </p:pic>
      <p:sp>
        <p:nvSpPr>
          <p:cNvPr id="12" name="11 Anillo"/>
          <p:cNvSpPr/>
          <p:nvPr/>
        </p:nvSpPr>
        <p:spPr>
          <a:xfrm>
            <a:off x="0" y="0"/>
            <a:ext cx="2714644" cy="6858000"/>
          </a:xfrm>
          <a:prstGeom prst="donut">
            <a:avLst>
              <a:gd name="adj" fmla="val 16315"/>
            </a:avLst>
          </a:prstGeom>
          <a:solidFill>
            <a:schemeClr val="tx1">
              <a:lumMod val="6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928662" y="0"/>
            <a:ext cx="2714644" cy="6858000"/>
          </a:xfrm>
          <a:prstGeom prst="donut">
            <a:avLst>
              <a:gd name="adj" fmla="val 16315"/>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2214546" y="0"/>
            <a:ext cx="2714644" cy="6858000"/>
          </a:xfrm>
          <a:prstGeom prst="donut">
            <a:avLst>
              <a:gd name="adj" fmla="val 16315"/>
            </a:avLst>
          </a:prstGeom>
          <a:solidFill>
            <a:schemeClr val="tx1">
              <a:lumMod val="6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571868" y="0"/>
            <a:ext cx="2714644" cy="6858000"/>
          </a:xfrm>
          <a:prstGeom prst="donut">
            <a:avLst>
              <a:gd name="adj" fmla="val 16315"/>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214942" y="0"/>
            <a:ext cx="2714644" cy="6858000"/>
          </a:xfrm>
          <a:prstGeom prst="donut">
            <a:avLst>
              <a:gd name="adj" fmla="val 16315"/>
            </a:avLst>
          </a:prstGeom>
          <a:solidFill>
            <a:schemeClr val="tx1">
              <a:lumMod val="6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429356" y="0"/>
            <a:ext cx="2714644" cy="6858000"/>
          </a:xfrm>
          <a:prstGeom prst="donut">
            <a:avLst>
              <a:gd name="adj" fmla="val 16315"/>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grpId="0" nodeType="withEffect">
                                  <p:stCondLst>
                                    <p:cond delay="0"/>
                                  </p:stCondLst>
                                  <p:childTnLst>
                                    <p:animEffect transition="out" filter="wheel(1)">
                                      <p:cBhvr>
                                        <p:cTn id="6" dur="3000"/>
                                        <p:tgtEl>
                                          <p:spTgt spid="12"/>
                                        </p:tgtEl>
                                      </p:cBhvr>
                                    </p:animEffect>
                                    <p:set>
                                      <p:cBhvr>
                                        <p:cTn id="7" dur="1" fill="hold">
                                          <p:stCondLst>
                                            <p:cond delay="2999"/>
                                          </p:stCondLst>
                                        </p:cTn>
                                        <p:tgtEl>
                                          <p:spTgt spid="12"/>
                                        </p:tgtEl>
                                        <p:attrNameLst>
                                          <p:attrName>style.visibility</p:attrName>
                                        </p:attrNameLst>
                                      </p:cBhvr>
                                      <p:to>
                                        <p:strVal val="hidden"/>
                                      </p:to>
                                    </p:set>
                                  </p:childTnLst>
                                </p:cTn>
                              </p:par>
                              <p:par>
                                <p:cTn id="8" presetID="21" presetClass="exit" presetSubtype="1" fill="hold" grpId="0" nodeType="withEffect">
                                  <p:stCondLst>
                                    <p:cond delay="0"/>
                                  </p:stCondLst>
                                  <p:childTnLst>
                                    <p:animEffect transition="out" filter="wheel(1)">
                                      <p:cBhvr>
                                        <p:cTn id="9" dur="3000"/>
                                        <p:tgtEl>
                                          <p:spTgt spid="13"/>
                                        </p:tgtEl>
                                      </p:cBhvr>
                                    </p:animEffect>
                                    <p:set>
                                      <p:cBhvr>
                                        <p:cTn id="10" dur="1" fill="hold">
                                          <p:stCondLst>
                                            <p:cond delay="2999"/>
                                          </p:stCondLst>
                                        </p:cTn>
                                        <p:tgtEl>
                                          <p:spTgt spid="13"/>
                                        </p:tgtEl>
                                        <p:attrNameLst>
                                          <p:attrName>style.visibility</p:attrName>
                                        </p:attrNameLst>
                                      </p:cBhvr>
                                      <p:to>
                                        <p:strVal val="hidden"/>
                                      </p:to>
                                    </p:set>
                                  </p:childTnLst>
                                </p:cTn>
                              </p:par>
                              <p:par>
                                <p:cTn id="11" presetID="21" presetClass="exit" presetSubtype="1" fill="hold" grpId="0" nodeType="withEffect">
                                  <p:stCondLst>
                                    <p:cond delay="0"/>
                                  </p:stCondLst>
                                  <p:childTnLst>
                                    <p:animEffect transition="out" filter="wheel(1)">
                                      <p:cBhvr>
                                        <p:cTn id="12" dur="3000"/>
                                        <p:tgtEl>
                                          <p:spTgt spid="14"/>
                                        </p:tgtEl>
                                      </p:cBhvr>
                                    </p:animEffect>
                                    <p:set>
                                      <p:cBhvr>
                                        <p:cTn id="13" dur="1" fill="hold">
                                          <p:stCondLst>
                                            <p:cond delay="2999"/>
                                          </p:stCondLst>
                                        </p:cTn>
                                        <p:tgtEl>
                                          <p:spTgt spid="14"/>
                                        </p:tgtEl>
                                        <p:attrNameLst>
                                          <p:attrName>style.visibility</p:attrName>
                                        </p:attrNameLst>
                                      </p:cBhvr>
                                      <p:to>
                                        <p:strVal val="hidden"/>
                                      </p:to>
                                    </p:set>
                                  </p:childTnLst>
                                </p:cTn>
                              </p:par>
                              <p:par>
                                <p:cTn id="14" presetID="21" presetClass="exit" presetSubtype="1" fill="hold" grpId="0" nodeType="withEffect">
                                  <p:stCondLst>
                                    <p:cond delay="0"/>
                                  </p:stCondLst>
                                  <p:childTnLst>
                                    <p:animEffect transition="out" filter="wheel(1)">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21" presetClass="exit" presetSubtype="1" fill="hold" grpId="0" nodeType="withEffect">
                                  <p:stCondLst>
                                    <p:cond delay="0"/>
                                  </p:stCondLst>
                                  <p:childTnLst>
                                    <p:animEffect transition="out" filter="wheel(1)">
                                      <p:cBhvr>
                                        <p:cTn id="18" dur="3000"/>
                                        <p:tgtEl>
                                          <p:spTgt spid="16"/>
                                        </p:tgtEl>
                                      </p:cBhvr>
                                    </p:animEffect>
                                    <p:set>
                                      <p:cBhvr>
                                        <p:cTn id="19" dur="1" fill="hold">
                                          <p:stCondLst>
                                            <p:cond delay="2999"/>
                                          </p:stCondLst>
                                        </p:cTn>
                                        <p:tgtEl>
                                          <p:spTgt spid="16"/>
                                        </p:tgtEl>
                                        <p:attrNameLst>
                                          <p:attrName>style.visibility</p:attrName>
                                        </p:attrNameLst>
                                      </p:cBhvr>
                                      <p:to>
                                        <p:strVal val="hidden"/>
                                      </p:to>
                                    </p:set>
                                  </p:childTnLst>
                                </p:cTn>
                              </p:par>
                              <p:par>
                                <p:cTn id="20" presetID="21" presetClass="exit" presetSubtype="1" fill="hold" grpId="0" nodeType="withEffect">
                                  <p:stCondLst>
                                    <p:cond delay="0"/>
                                  </p:stCondLst>
                                  <p:childTnLst>
                                    <p:animEffect transition="out" filter="wheel(1)">
                                      <p:cBhvr>
                                        <p:cTn id="21" dur="3000"/>
                                        <p:tgtEl>
                                          <p:spTgt spid="17"/>
                                        </p:tgtEl>
                                      </p:cBhvr>
                                    </p:animEffect>
                                    <p:set>
                                      <p:cBhvr>
                                        <p:cTn id="22" dur="1" fill="hold">
                                          <p:stCondLst>
                                            <p:cond delay="2999"/>
                                          </p:stCondLst>
                                        </p:cTn>
                                        <p:tgtEl>
                                          <p:spTgt spid="17"/>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3000" fill="hold"/>
                                        <p:tgtEl>
                                          <p:spTgt spid="11"/>
                                        </p:tgtEl>
                                        <p:attrNameLst>
                                          <p:attrName>ppt_w</p:attrName>
                                        </p:attrNameLst>
                                      </p:cBhvr>
                                      <p:tavLst>
                                        <p:tav tm="0">
                                          <p:val>
                                            <p:strVal val="2/3*#ppt_w"/>
                                          </p:val>
                                        </p:tav>
                                        <p:tav tm="100000">
                                          <p:val>
                                            <p:strVal val="#ppt_w"/>
                                          </p:val>
                                        </p:tav>
                                      </p:tavLst>
                                    </p:anim>
                                    <p:anim calcmode="lin" valueType="num">
                                      <p:cBhvr>
                                        <p:cTn id="26" dur="3000" fill="hold"/>
                                        <p:tgtEl>
                                          <p:spTgt spid="11"/>
                                        </p:tgtEl>
                                        <p:attrNameLst>
                                          <p:attrName>ppt_h</p:attrName>
                                        </p:attrNameLst>
                                      </p:cBhvr>
                                      <p:tavLst>
                                        <p:tav tm="0">
                                          <p:val>
                                            <p:strVal val="2/3*#ppt_h"/>
                                          </p:val>
                                        </p:tav>
                                        <p:tav tm="100000">
                                          <p:val>
                                            <p:strVal val="#ppt_h"/>
                                          </p:val>
                                        </p:tav>
                                      </p:tavLst>
                                    </p:anim>
                                  </p:childTnLst>
                                </p:cTn>
                              </p:par>
                              <p:par>
                                <p:cTn id="27" presetID="4" presetClass="entr" presetSubtype="32"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box(out)">
                                      <p:cBhvr>
                                        <p:cTn id="29" dur="3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 name="6 Imagen" descr="2010080410213305529300_L.jpg"/>
          <p:cNvPicPr>
            <a:picLocks noChangeAspect="1"/>
          </p:cNvPicPr>
          <p:nvPr/>
        </p:nvPicPr>
        <p:blipFill>
          <a:blip r:embed="rId2"/>
          <a:stretch>
            <a:fillRect/>
          </a:stretch>
        </p:blipFill>
        <p:spPr>
          <a:xfrm>
            <a:off x="1714481" y="0"/>
            <a:ext cx="5643601" cy="6858000"/>
          </a:xfrm>
          <a:prstGeom prst="rect">
            <a:avLst/>
          </a:prstGeom>
          <a:scene3d>
            <a:camera prst="orthographicFront"/>
            <a:lightRig rig="threePt" dir="t"/>
          </a:scene3d>
          <a:sp3d>
            <a:bevelT prst="angle"/>
          </a:sp3d>
        </p:spPr>
      </p:pic>
      <p:sp>
        <p:nvSpPr>
          <p:cNvPr id="4" name="3 Rectángulo"/>
          <p:cNvSpPr/>
          <p:nvPr/>
        </p:nvSpPr>
        <p:spPr>
          <a:xfrm>
            <a:off x="0" y="0"/>
            <a:ext cx="571472" cy="6858000"/>
          </a:xfrm>
          <a:prstGeom prst="rect">
            <a:avLst/>
          </a:prstGeom>
          <a:solidFill>
            <a:srgbClr val="FF0000"/>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214414" y="0"/>
            <a:ext cx="571472" cy="6858000"/>
          </a:xfrm>
          <a:prstGeom prst="rect">
            <a:avLst/>
          </a:prstGeom>
          <a:solidFill>
            <a:srgbClr val="FF0000"/>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Igual que"/>
          <p:cNvSpPr/>
          <p:nvPr/>
        </p:nvSpPr>
        <p:spPr>
          <a:xfrm>
            <a:off x="500034" y="585778"/>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Igual que"/>
          <p:cNvSpPr/>
          <p:nvPr/>
        </p:nvSpPr>
        <p:spPr>
          <a:xfrm>
            <a:off x="500034" y="1371596"/>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Igual que"/>
          <p:cNvSpPr/>
          <p:nvPr/>
        </p:nvSpPr>
        <p:spPr>
          <a:xfrm>
            <a:off x="500034" y="2157438"/>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Igual que"/>
          <p:cNvSpPr/>
          <p:nvPr/>
        </p:nvSpPr>
        <p:spPr>
          <a:xfrm>
            <a:off x="500034" y="2943232"/>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Igual que"/>
          <p:cNvSpPr/>
          <p:nvPr/>
        </p:nvSpPr>
        <p:spPr>
          <a:xfrm>
            <a:off x="500034" y="3729050"/>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Igual que"/>
          <p:cNvSpPr/>
          <p:nvPr/>
        </p:nvSpPr>
        <p:spPr>
          <a:xfrm>
            <a:off x="500034" y="4500594"/>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Igual que"/>
          <p:cNvSpPr/>
          <p:nvPr/>
        </p:nvSpPr>
        <p:spPr>
          <a:xfrm>
            <a:off x="500034" y="5286388"/>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Igual que"/>
          <p:cNvSpPr/>
          <p:nvPr/>
        </p:nvSpPr>
        <p:spPr>
          <a:xfrm>
            <a:off x="500034" y="6072206"/>
            <a:ext cx="771524" cy="1000132"/>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Igual que"/>
          <p:cNvSpPr/>
          <p:nvPr/>
        </p:nvSpPr>
        <p:spPr>
          <a:xfrm>
            <a:off x="504796" y="-171450"/>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7358114" y="0"/>
            <a:ext cx="571472" cy="6858000"/>
          </a:xfrm>
          <a:prstGeom prst="rect">
            <a:avLst/>
          </a:prstGeom>
          <a:solidFill>
            <a:srgbClr val="FF0000"/>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8572528" y="0"/>
            <a:ext cx="571472" cy="6858000"/>
          </a:xfrm>
          <a:prstGeom prst="rect">
            <a:avLst/>
          </a:prstGeom>
          <a:solidFill>
            <a:srgbClr val="FF0000"/>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Igual que"/>
          <p:cNvSpPr/>
          <p:nvPr/>
        </p:nvSpPr>
        <p:spPr>
          <a:xfrm>
            <a:off x="7858148" y="585778"/>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Igual que"/>
          <p:cNvSpPr/>
          <p:nvPr/>
        </p:nvSpPr>
        <p:spPr>
          <a:xfrm>
            <a:off x="7858148" y="1371596"/>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Igual que"/>
          <p:cNvSpPr/>
          <p:nvPr/>
        </p:nvSpPr>
        <p:spPr>
          <a:xfrm>
            <a:off x="7858148" y="2157438"/>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Igual que"/>
          <p:cNvSpPr/>
          <p:nvPr/>
        </p:nvSpPr>
        <p:spPr>
          <a:xfrm>
            <a:off x="7858148" y="2943232"/>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Igual que"/>
          <p:cNvSpPr/>
          <p:nvPr/>
        </p:nvSpPr>
        <p:spPr>
          <a:xfrm>
            <a:off x="7858148" y="3729050"/>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Igual que"/>
          <p:cNvSpPr/>
          <p:nvPr/>
        </p:nvSpPr>
        <p:spPr>
          <a:xfrm>
            <a:off x="7858148" y="4500594"/>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Igual que"/>
          <p:cNvSpPr/>
          <p:nvPr/>
        </p:nvSpPr>
        <p:spPr>
          <a:xfrm>
            <a:off x="7858148" y="5286388"/>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Igual que"/>
          <p:cNvSpPr/>
          <p:nvPr/>
        </p:nvSpPr>
        <p:spPr>
          <a:xfrm>
            <a:off x="7858148" y="6072206"/>
            <a:ext cx="771524" cy="1000132"/>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Igual que"/>
          <p:cNvSpPr/>
          <p:nvPr/>
        </p:nvSpPr>
        <p:spPr>
          <a:xfrm>
            <a:off x="7862910" y="-171450"/>
            <a:ext cx="771524" cy="1171556"/>
          </a:xfrm>
          <a:prstGeom prst="mathEqual">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ppt_x"/>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ppt_x"/>
                                          </p:val>
                                        </p:tav>
                                        <p:tav tm="100000">
                                          <p:val>
                                            <p:strVal val="#ppt_x"/>
                                          </p:val>
                                        </p:tav>
                                      </p:tavLst>
                                    </p:anim>
                                    <p:anim calcmode="lin" valueType="num">
                                      <p:cBhvr additive="base">
                                        <p:cTn id="12" dur="30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ppt_x"/>
                                          </p:val>
                                        </p:tav>
                                        <p:tav tm="100000">
                                          <p:val>
                                            <p:strVal val="#ppt_x"/>
                                          </p:val>
                                        </p:tav>
                                      </p:tavLst>
                                    </p:anim>
                                    <p:anim calcmode="lin" valueType="num">
                                      <p:cBhvr additive="base">
                                        <p:cTn id="16" dur="30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ppt_x"/>
                                          </p:val>
                                        </p:tav>
                                        <p:tav tm="100000">
                                          <p:val>
                                            <p:strVal val="#ppt_x"/>
                                          </p:val>
                                        </p:tav>
                                      </p:tavLst>
                                    </p:anim>
                                    <p:anim calcmode="lin" valueType="num">
                                      <p:cBhvr additive="base">
                                        <p:cTn id="20" dur="3000" fill="hold"/>
                                        <p:tgtEl>
                                          <p:spTgt spid="10"/>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ppt_x"/>
                                          </p:val>
                                        </p:tav>
                                        <p:tav tm="100000">
                                          <p:val>
                                            <p:strVal val="#ppt_x"/>
                                          </p:val>
                                        </p:tav>
                                      </p:tavLst>
                                    </p:anim>
                                    <p:anim calcmode="lin" valueType="num">
                                      <p:cBhvr additive="base">
                                        <p:cTn id="24" dur="30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3000" fill="hold"/>
                                        <p:tgtEl>
                                          <p:spTgt spid="12"/>
                                        </p:tgtEl>
                                        <p:attrNameLst>
                                          <p:attrName>ppt_x</p:attrName>
                                        </p:attrNameLst>
                                      </p:cBhvr>
                                      <p:tavLst>
                                        <p:tav tm="0">
                                          <p:val>
                                            <p:strVal val="#ppt_x"/>
                                          </p:val>
                                        </p:tav>
                                        <p:tav tm="100000">
                                          <p:val>
                                            <p:strVal val="#ppt_x"/>
                                          </p:val>
                                        </p:tav>
                                      </p:tavLst>
                                    </p:anim>
                                    <p:anim calcmode="lin" valueType="num">
                                      <p:cBhvr additive="base">
                                        <p:cTn id="28" dur="3000" fill="hold"/>
                                        <p:tgtEl>
                                          <p:spTgt spid="12"/>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3000" fill="hold"/>
                                        <p:tgtEl>
                                          <p:spTgt spid="13"/>
                                        </p:tgtEl>
                                        <p:attrNameLst>
                                          <p:attrName>ppt_x</p:attrName>
                                        </p:attrNameLst>
                                      </p:cBhvr>
                                      <p:tavLst>
                                        <p:tav tm="0">
                                          <p:val>
                                            <p:strVal val="#ppt_x"/>
                                          </p:val>
                                        </p:tav>
                                        <p:tav tm="100000">
                                          <p:val>
                                            <p:strVal val="#ppt_x"/>
                                          </p:val>
                                        </p:tav>
                                      </p:tavLst>
                                    </p:anim>
                                    <p:anim calcmode="lin" valueType="num">
                                      <p:cBhvr additive="base">
                                        <p:cTn id="32" dur="3000" fill="hold"/>
                                        <p:tgtEl>
                                          <p:spTgt spid="1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ppt_x"/>
                                          </p:val>
                                        </p:tav>
                                        <p:tav tm="100000">
                                          <p:val>
                                            <p:strVal val="#ppt_x"/>
                                          </p:val>
                                        </p:tav>
                                      </p:tavLst>
                                    </p:anim>
                                    <p:anim calcmode="lin" valueType="num">
                                      <p:cBhvr additive="base">
                                        <p:cTn id="36" dur="3000" fill="hold"/>
                                        <p:tgtEl>
                                          <p:spTgt spid="14"/>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ppt_x"/>
                                          </p:val>
                                        </p:tav>
                                        <p:tav tm="100000">
                                          <p:val>
                                            <p:strVal val="#ppt_x"/>
                                          </p:val>
                                        </p:tav>
                                      </p:tavLst>
                                    </p:anim>
                                    <p:anim calcmode="lin" valueType="num">
                                      <p:cBhvr additive="base">
                                        <p:cTn id="40" dur="3000" fill="hold"/>
                                        <p:tgtEl>
                                          <p:spTgt spid="15"/>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3000" fill="hold"/>
                                        <p:tgtEl>
                                          <p:spTgt spid="18"/>
                                        </p:tgtEl>
                                        <p:attrNameLst>
                                          <p:attrName>ppt_x</p:attrName>
                                        </p:attrNameLst>
                                      </p:cBhvr>
                                      <p:tavLst>
                                        <p:tav tm="0">
                                          <p:val>
                                            <p:strVal val="#ppt_x"/>
                                          </p:val>
                                        </p:tav>
                                        <p:tav tm="100000">
                                          <p:val>
                                            <p:strVal val="#ppt_x"/>
                                          </p:val>
                                        </p:tav>
                                      </p:tavLst>
                                    </p:anim>
                                    <p:anim calcmode="lin" valueType="num">
                                      <p:cBhvr additive="base">
                                        <p:cTn id="44" dur="3000" fill="hold"/>
                                        <p:tgtEl>
                                          <p:spTgt spid="18"/>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additive="base">
                                        <p:cTn id="47" dur="3000" fill="hold"/>
                                        <p:tgtEl>
                                          <p:spTgt spid="19"/>
                                        </p:tgtEl>
                                        <p:attrNameLst>
                                          <p:attrName>ppt_x</p:attrName>
                                        </p:attrNameLst>
                                      </p:cBhvr>
                                      <p:tavLst>
                                        <p:tav tm="0">
                                          <p:val>
                                            <p:strVal val="#ppt_x"/>
                                          </p:val>
                                        </p:tav>
                                        <p:tav tm="100000">
                                          <p:val>
                                            <p:strVal val="#ppt_x"/>
                                          </p:val>
                                        </p:tav>
                                      </p:tavLst>
                                    </p:anim>
                                    <p:anim calcmode="lin" valueType="num">
                                      <p:cBhvr additive="base">
                                        <p:cTn id="48" dur="3000" fill="hold"/>
                                        <p:tgtEl>
                                          <p:spTgt spid="19"/>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additive="base">
                                        <p:cTn id="51" dur="3000" fill="hold"/>
                                        <p:tgtEl>
                                          <p:spTgt spid="20"/>
                                        </p:tgtEl>
                                        <p:attrNameLst>
                                          <p:attrName>ppt_x</p:attrName>
                                        </p:attrNameLst>
                                      </p:cBhvr>
                                      <p:tavLst>
                                        <p:tav tm="0">
                                          <p:val>
                                            <p:strVal val="#ppt_x"/>
                                          </p:val>
                                        </p:tav>
                                        <p:tav tm="100000">
                                          <p:val>
                                            <p:strVal val="#ppt_x"/>
                                          </p:val>
                                        </p:tav>
                                      </p:tavLst>
                                    </p:anim>
                                    <p:anim calcmode="lin" valueType="num">
                                      <p:cBhvr additive="base">
                                        <p:cTn id="52" dur="3000" fill="hold"/>
                                        <p:tgtEl>
                                          <p:spTgt spid="20"/>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additive="base">
                                        <p:cTn id="55" dur="3000" fill="hold"/>
                                        <p:tgtEl>
                                          <p:spTgt spid="21"/>
                                        </p:tgtEl>
                                        <p:attrNameLst>
                                          <p:attrName>ppt_x</p:attrName>
                                        </p:attrNameLst>
                                      </p:cBhvr>
                                      <p:tavLst>
                                        <p:tav tm="0">
                                          <p:val>
                                            <p:strVal val="#ppt_x"/>
                                          </p:val>
                                        </p:tav>
                                        <p:tav tm="100000">
                                          <p:val>
                                            <p:strVal val="#ppt_x"/>
                                          </p:val>
                                        </p:tav>
                                      </p:tavLst>
                                    </p:anim>
                                    <p:anim calcmode="lin" valueType="num">
                                      <p:cBhvr additive="base">
                                        <p:cTn id="56" dur="3000" fill="hold"/>
                                        <p:tgtEl>
                                          <p:spTgt spid="21"/>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additive="base">
                                        <p:cTn id="59" dur="3000" fill="hold"/>
                                        <p:tgtEl>
                                          <p:spTgt spid="22"/>
                                        </p:tgtEl>
                                        <p:attrNameLst>
                                          <p:attrName>ppt_x</p:attrName>
                                        </p:attrNameLst>
                                      </p:cBhvr>
                                      <p:tavLst>
                                        <p:tav tm="0">
                                          <p:val>
                                            <p:strVal val="#ppt_x"/>
                                          </p:val>
                                        </p:tav>
                                        <p:tav tm="100000">
                                          <p:val>
                                            <p:strVal val="#ppt_x"/>
                                          </p:val>
                                        </p:tav>
                                      </p:tavLst>
                                    </p:anim>
                                    <p:anim calcmode="lin" valueType="num">
                                      <p:cBhvr additive="base">
                                        <p:cTn id="60" dur="3000" fill="hold"/>
                                        <p:tgtEl>
                                          <p:spTgt spid="22"/>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 calcmode="lin" valueType="num">
                                      <p:cBhvr additive="base">
                                        <p:cTn id="63" dur="3000" fill="hold"/>
                                        <p:tgtEl>
                                          <p:spTgt spid="23"/>
                                        </p:tgtEl>
                                        <p:attrNameLst>
                                          <p:attrName>ppt_x</p:attrName>
                                        </p:attrNameLst>
                                      </p:cBhvr>
                                      <p:tavLst>
                                        <p:tav tm="0">
                                          <p:val>
                                            <p:strVal val="#ppt_x"/>
                                          </p:val>
                                        </p:tav>
                                        <p:tav tm="100000">
                                          <p:val>
                                            <p:strVal val="#ppt_x"/>
                                          </p:val>
                                        </p:tav>
                                      </p:tavLst>
                                    </p:anim>
                                    <p:anim calcmode="lin" valueType="num">
                                      <p:cBhvr additive="base">
                                        <p:cTn id="64" dur="3000" fill="hold"/>
                                        <p:tgtEl>
                                          <p:spTgt spid="23"/>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additive="base">
                                        <p:cTn id="67" dur="3000" fill="hold"/>
                                        <p:tgtEl>
                                          <p:spTgt spid="24"/>
                                        </p:tgtEl>
                                        <p:attrNameLst>
                                          <p:attrName>ppt_x</p:attrName>
                                        </p:attrNameLst>
                                      </p:cBhvr>
                                      <p:tavLst>
                                        <p:tav tm="0">
                                          <p:val>
                                            <p:strVal val="#ppt_x"/>
                                          </p:val>
                                        </p:tav>
                                        <p:tav tm="100000">
                                          <p:val>
                                            <p:strVal val="#ppt_x"/>
                                          </p:val>
                                        </p:tav>
                                      </p:tavLst>
                                    </p:anim>
                                    <p:anim calcmode="lin" valueType="num">
                                      <p:cBhvr additive="base">
                                        <p:cTn id="68" dur="3000" fill="hold"/>
                                        <p:tgtEl>
                                          <p:spTgt spid="24"/>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3000" fill="hold"/>
                                        <p:tgtEl>
                                          <p:spTgt spid="25"/>
                                        </p:tgtEl>
                                        <p:attrNameLst>
                                          <p:attrName>ppt_x</p:attrName>
                                        </p:attrNameLst>
                                      </p:cBhvr>
                                      <p:tavLst>
                                        <p:tav tm="0">
                                          <p:val>
                                            <p:strVal val="#ppt_x"/>
                                          </p:val>
                                        </p:tav>
                                        <p:tav tm="100000">
                                          <p:val>
                                            <p:strVal val="#ppt_x"/>
                                          </p:val>
                                        </p:tav>
                                      </p:tavLst>
                                    </p:anim>
                                    <p:anim calcmode="lin" valueType="num">
                                      <p:cBhvr additive="base">
                                        <p:cTn id="72" dur="3000" fill="hold"/>
                                        <p:tgtEl>
                                          <p:spTgt spid="25"/>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3000" fill="hold"/>
                                        <p:tgtEl>
                                          <p:spTgt spid="26"/>
                                        </p:tgtEl>
                                        <p:attrNameLst>
                                          <p:attrName>ppt_x</p:attrName>
                                        </p:attrNameLst>
                                      </p:cBhvr>
                                      <p:tavLst>
                                        <p:tav tm="0">
                                          <p:val>
                                            <p:strVal val="#ppt_x"/>
                                          </p:val>
                                        </p:tav>
                                        <p:tav tm="100000">
                                          <p:val>
                                            <p:strVal val="#ppt_x"/>
                                          </p:val>
                                        </p:tav>
                                      </p:tavLst>
                                    </p:anim>
                                    <p:anim calcmode="lin" valueType="num">
                                      <p:cBhvr additive="base">
                                        <p:cTn id="76" dur="3000" fill="hold"/>
                                        <p:tgtEl>
                                          <p:spTgt spid="26"/>
                                        </p:tgtEl>
                                        <p:attrNameLst>
                                          <p:attrName>ppt_y</p:attrName>
                                        </p:attrNameLst>
                                      </p:cBhvr>
                                      <p:tavLst>
                                        <p:tav tm="0">
                                          <p:val>
                                            <p:strVal val="1+#ppt_h/2"/>
                                          </p:val>
                                        </p:tav>
                                        <p:tav tm="100000">
                                          <p:val>
                                            <p:strVal val="#ppt_y"/>
                                          </p:val>
                                        </p:tav>
                                      </p:tavLst>
                                    </p:anim>
                                  </p:childTnLst>
                                </p:cTn>
                              </p:par>
                              <p:par>
                                <p:cTn id="77" presetID="17" presetClass="entr" presetSubtype="4" fill="hold" nodeType="withEffect">
                                  <p:stCondLst>
                                    <p:cond delay="0"/>
                                  </p:stCondLst>
                                  <p:childTnLst>
                                    <p:set>
                                      <p:cBhvr>
                                        <p:cTn id="78" dur="1" fill="hold">
                                          <p:stCondLst>
                                            <p:cond delay="0"/>
                                          </p:stCondLst>
                                        </p:cTn>
                                        <p:tgtEl>
                                          <p:spTgt spid="7"/>
                                        </p:tgtEl>
                                        <p:attrNameLst>
                                          <p:attrName>style.visibility</p:attrName>
                                        </p:attrNameLst>
                                      </p:cBhvr>
                                      <p:to>
                                        <p:strVal val="visible"/>
                                      </p:to>
                                    </p:set>
                                    <p:anim calcmode="lin" valueType="num">
                                      <p:cBhvr>
                                        <p:cTn id="79" dur="3000" fill="hold"/>
                                        <p:tgtEl>
                                          <p:spTgt spid="7"/>
                                        </p:tgtEl>
                                        <p:attrNameLst>
                                          <p:attrName>ppt_x</p:attrName>
                                        </p:attrNameLst>
                                      </p:cBhvr>
                                      <p:tavLst>
                                        <p:tav tm="0">
                                          <p:val>
                                            <p:strVal val="#ppt_x"/>
                                          </p:val>
                                        </p:tav>
                                        <p:tav tm="100000">
                                          <p:val>
                                            <p:strVal val="#ppt_x"/>
                                          </p:val>
                                        </p:tav>
                                      </p:tavLst>
                                    </p:anim>
                                    <p:anim calcmode="lin" valueType="num">
                                      <p:cBhvr>
                                        <p:cTn id="80" dur="3000" fill="hold"/>
                                        <p:tgtEl>
                                          <p:spTgt spid="7"/>
                                        </p:tgtEl>
                                        <p:attrNameLst>
                                          <p:attrName>ppt_y</p:attrName>
                                        </p:attrNameLst>
                                      </p:cBhvr>
                                      <p:tavLst>
                                        <p:tav tm="0">
                                          <p:val>
                                            <p:strVal val="#ppt_y+#ppt_h/2"/>
                                          </p:val>
                                        </p:tav>
                                        <p:tav tm="100000">
                                          <p:val>
                                            <p:strVal val="#ppt_y"/>
                                          </p:val>
                                        </p:tav>
                                      </p:tavLst>
                                    </p:anim>
                                    <p:anim calcmode="lin" valueType="num">
                                      <p:cBhvr>
                                        <p:cTn id="81" dur="3000" fill="hold"/>
                                        <p:tgtEl>
                                          <p:spTgt spid="7"/>
                                        </p:tgtEl>
                                        <p:attrNameLst>
                                          <p:attrName>ppt_w</p:attrName>
                                        </p:attrNameLst>
                                      </p:cBhvr>
                                      <p:tavLst>
                                        <p:tav tm="0">
                                          <p:val>
                                            <p:strVal val="#ppt_w"/>
                                          </p:val>
                                        </p:tav>
                                        <p:tav tm="100000">
                                          <p:val>
                                            <p:strVal val="#ppt_w"/>
                                          </p:val>
                                        </p:tav>
                                      </p:tavLst>
                                    </p:anim>
                                    <p:anim calcmode="lin" valueType="num">
                                      <p:cBhvr>
                                        <p:cTn id="82" dur="3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0" grpId="0" animBg="1"/>
      <p:bldP spid="11" grpId="0" animBg="1"/>
      <p:bldP spid="12" grpId="0" animBg="1"/>
      <p:bldP spid="13" grpId="0" animBg="1"/>
      <p:bldP spid="14" grpId="0" animBg="1"/>
      <p:bldP spid="15" grpId="0" animBg="1"/>
      <p:bldP spid="18" grpId="0" animBg="1"/>
      <p:bldP spid="19" grpId="0" animBg="1"/>
      <p:bldP spid="20" grpId="0" animBg="1"/>
      <p:bldP spid="21" grpId="0" animBg="1"/>
      <p:bldP spid="22" grpId="0" animBg="1"/>
      <p:bldP spid="23" grpId="0" animBg="1"/>
      <p:bldP spid="24" grpId="0" animBg="1"/>
      <p:bldP spid="25" grpId="0" animBg="1"/>
      <p:bldP spid="2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aurice+Ravel+ravel1952.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w="152400" h="50800" prst="softRound"/>
          </a:sp3d>
        </p:spPr>
      </p:pic>
    </p:spTree>
  </p:cSld>
  <p:clrMapOvr>
    <a:masterClrMapping/>
  </p:clrMapOvr>
  <p:transition spd="slow" advTm="1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2f08e26a.jpg"/>
          <p:cNvPicPr>
            <a:picLocks noChangeAspect="1"/>
          </p:cNvPicPr>
          <p:nvPr/>
        </p:nvPicPr>
        <p:blipFill>
          <a:blip r:embed="rId2">
            <a:grayscl/>
            <a:lum bright="-40000"/>
          </a:blip>
          <a:stretch>
            <a:fillRect/>
          </a:stretch>
        </p:blipFill>
        <p:spPr>
          <a:xfrm>
            <a:off x="0" y="0"/>
            <a:ext cx="9144000" cy="6858000"/>
          </a:xfrm>
          <a:prstGeom prst="rect">
            <a:avLst/>
          </a:prstGeom>
        </p:spPr>
      </p:pic>
      <p:pic>
        <p:nvPicPr>
          <p:cNvPr id="8" name="7 Imagen" descr="ravel (1).jpg"/>
          <p:cNvPicPr>
            <a:picLocks noChangeAspect="1"/>
          </p:cNvPicPr>
          <p:nvPr/>
        </p:nvPicPr>
        <p:blipFill>
          <a:blip r:embed="rId3">
            <a:lum bright="-10000" contrast="10000"/>
          </a:blip>
          <a:stretch>
            <a:fillRect/>
          </a:stretch>
        </p:blipFill>
        <p:spPr>
          <a:xfrm>
            <a:off x="-285784" y="-500090"/>
            <a:ext cx="7858148" cy="7358090"/>
          </a:xfrm>
          <a:prstGeom prst="ellipse">
            <a:avLst/>
          </a:prstGeom>
          <a:effectLst>
            <a:softEdge rad="635000"/>
          </a:effectLst>
        </p:spPr>
      </p:pic>
      <p:sp>
        <p:nvSpPr>
          <p:cNvPr id="7" name="6 CuadroTexto"/>
          <p:cNvSpPr txBox="1"/>
          <p:nvPr/>
        </p:nvSpPr>
        <p:spPr>
          <a:xfrm>
            <a:off x="5572132" y="5929330"/>
            <a:ext cx="3187091" cy="523220"/>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ES"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Edwardian Script ITC" pitchFamily="66" charset="0"/>
              </a:rPr>
              <a:t>Francisco del Olmo-Jazmín</a:t>
            </a:r>
            <a:endParaRPr lang="es-ES"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Edwardian Script ITC" pitchFamily="66" charset="0"/>
            </a:endParaRPr>
          </a:p>
        </p:txBody>
      </p:sp>
      <p:sp>
        <p:nvSpPr>
          <p:cNvPr id="9" name="8 CuadroTexto"/>
          <p:cNvSpPr txBox="1"/>
          <p:nvPr/>
        </p:nvSpPr>
        <p:spPr>
          <a:xfrm>
            <a:off x="8593849" y="6550223"/>
            <a:ext cx="550151" cy="307777"/>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ES" sz="1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Edwardian Script ITC" pitchFamily="66" charset="0"/>
              </a:rPr>
              <a:t>2013</a:t>
            </a:r>
            <a:endParaRPr lang="es-ES" sz="1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Edwardian Script ITC" pitchFamily="66" charset="0"/>
            </a:endParaRPr>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par>
                                <p:cTn id="8" presetID="17"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 fill="hold"/>
                                        <p:tgtEl>
                                          <p:spTgt spid="7"/>
                                        </p:tgtEl>
                                        <p:attrNameLst>
                                          <p:attrName>ppt_w</p:attrName>
                                        </p:attrNameLst>
                                      </p:cBhvr>
                                      <p:tavLst>
                                        <p:tav tm="0">
                                          <p:val>
                                            <p:fltVal val="0"/>
                                          </p:val>
                                        </p:tav>
                                        <p:tav tm="100000">
                                          <p:val>
                                            <p:strVal val="#ppt_w"/>
                                          </p:val>
                                        </p:tav>
                                      </p:tavLst>
                                    </p:anim>
                                    <p:anim calcmode="lin" valueType="num">
                                      <p:cBhvr>
                                        <p:cTn id="11" dur="5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0.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EL BOLERO DE RAVE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EL BOLERO DE RAVEL</Template>
  <TotalTime>0</TotalTime>
  <Words>370</Words>
  <Application>Microsoft Office PowerPoint</Application>
  <PresentationFormat>Presentación en pantalla (4:3)</PresentationFormat>
  <Paragraphs>26</Paragraphs>
  <Slides>50</Slides>
  <Notes>0</Notes>
  <HiddenSlides>0</HiddenSlides>
  <MMClips>1</MMClips>
  <ScaleCrop>false</ScaleCrop>
  <HeadingPairs>
    <vt:vector size="4" baseType="variant">
      <vt:variant>
        <vt:lpstr>Tema</vt:lpstr>
      </vt:variant>
      <vt:variant>
        <vt:i4>2</vt:i4>
      </vt:variant>
      <vt:variant>
        <vt:lpstr>Títulos de diapositiva</vt:lpstr>
      </vt:variant>
      <vt:variant>
        <vt:i4>50</vt:i4>
      </vt:variant>
    </vt:vector>
  </HeadingPairs>
  <TitlesOfParts>
    <vt:vector size="52" baseType="lpstr">
      <vt:lpstr>EL BOLERO DE RAVEL</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2013-02-06T21:27:47Z</dcterms:created>
  <dcterms:modified xsi:type="dcterms:W3CDTF">2013-02-06T21:29:22Z</dcterms:modified>
</cp:coreProperties>
</file>