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322" r:id="rId3"/>
    <p:sldId id="277" r:id="rId4"/>
    <p:sldId id="310" r:id="rId5"/>
    <p:sldId id="270" r:id="rId6"/>
    <p:sldId id="275" r:id="rId7"/>
    <p:sldId id="263" r:id="rId8"/>
    <p:sldId id="267" r:id="rId9"/>
    <p:sldId id="261" r:id="rId10"/>
    <p:sldId id="265" r:id="rId11"/>
    <p:sldId id="271" r:id="rId12"/>
    <p:sldId id="295" r:id="rId13"/>
    <p:sldId id="276" r:id="rId14"/>
    <p:sldId id="294" r:id="rId15"/>
    <p:sldId id="292" r:id="rId16"/>
    <p:sldId id="269" r:id="rId17"/>
    <p:sldId id="273" r:id="rId18"/>
    <p:sldId id="288" r:id="rId19"/>
    <p:sldId id="272" r:id="rId20"/>
    <p:sldId id="279" r:id="rId21"/>
    <p:sldId id="291" r:id="rId22"/>
    <p:sldId id="290" r:id="rId23"/>
    <p:sldId id="296" r:id="rId24"/>
    <p:sldId id="282" r:id="rId25"/>
    <p:sldId id="293" r:id="rId26"/>
    <p:sldId id="286" r:id="rId27"/>
    <p:sldId id="285" r:id="rId28"/>
    <p:sldId id="284" r:id="rId29"/>
    <p:sldId id="283" r:id="rId30"/>
    <p:sldId id="281" r:id="rId31"/>
    <p:sldId id="280" r:id="rId32"/>
    <p:sldId id="303" r:id="rId33"/>
    <p:sldId id="278" r:id="rId34"/>
    <p:sldId id="260" r:id="rId35"/>
    <p:sldId id="307" r:id="rId36"/>
    <p:sldId id="302" r:id="rId37"/>
    <p:sldId id="305" r:id="rId38"/>
    <p:sldId id="304" r:id="rId39"/>
    <p:sldId id="301" r:id="rId40"/>
    <p:sldId id="300" r:id="rId41"/>
    <p:sldId id="299" r:id="rId42"/>
    <p:sldId id="298" r:id="rId43"/>
    <p:sldId id="297" r:id="rId44"/>
    <p:sldId id="314" r:id="rId45"/>
    <p:sldId id="313" r:id="rId46"/>
    <p:sldId id="312" r:id="rId47"/>
    <p:sldId id="311" r:id="rId48"/>
    <p:sldId id="309" r:id="rId49"/>
    <p:sldId id="259" r:id="rId50"/>
    <p:sldId id="317" r:id="rId51"/>
    <p:sldId id="316" r:id="rId52"/>
    <p:sldId id="258" r:id="rId53"/>
    <p:sldId id="308" r:id="rId54"/>
    <p:sldId id="319" r:id="rId55"/>
    <p:sldId id="315" r:id="rId56"/>
    <p:sldId id="318" r:id="rId57"/>
    <p:sldId id="266" r:id="rId58"/>
    <p:sldId id="320" r:id="rId5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GkHkwD8XMgPXLWmlnkxqgg" hashData="ppYQuAXaDSVFZ6qnd9MlyvDxRi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07" autoAdjust="0"/>
    <p:restoredTop sz="94660"/>
  </p:normalViewPr>
  <p:slideViewPr>
    <p:cSldViewPr>
      <p:cViewPr>
        <p:scale>
          <a:sx n="40" d="100"/>
          <a:sy n="40" d="100"/>
        </p:scale>
        <p:origin x="-1308" y="-6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2BAFB-7CAA-4AC2-9156-73D792BFFD3D}" type="datetimeFigureOut">
              <a:rPr lang="es-ES" smtClean="0"/>
              <a:pPr/>
              <a:t>04/12/2013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A6FC2-8B2D-407D-88E7-D8FC19CD57D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2BAFB-7CAA-4AC2-9156-73D792BFFD3D}" type="datetimeFigureOut">
              <a:rPr lang="es-ES" smtClean="0"/>
              <a:pPr/>
              <a:t>04/12/2013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A6FC2-8B2D-407D-88E7-D8FC19CD57D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2BAFB-7CAA-4AC2-9156-73D792BFFD3D}" type="datetimeFigureOut">
              <a:rPr lang="es-ES" smtClean="0"/>
              <a:pPr/>
              <a:t>04/12/2013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A6FC2-8B2D-407D-88E7-D8FC19CD57D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2BAFB-7CAA-4AC2-9156-73D792BFFD3D}" type="datetimeFigureOut">
              <a:rPr lang="es-ES" smtClean="0"/>
              <a:pPr/>
              <a:t>04/12/2013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A6FC2-8B2D-407D-88E7-D8FC19CD57D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2BAFB-7CAA-4AC2-9156-73D792BFFD3D}" type="datetimeFigureOut">
              <a:rPr lang="es-ES" smtClean="0"/>
              <a:pPr/>
              <a:t>04/12/2013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A6FC2-8B2D-407D-88E7-D8FC19CD57D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2BAFB-7CAA-4AC2-9156-73D792BFFD3D}" type="datetimeFigureOut">
              <a:rPr lang="es-ES" smtClean="0"/>
              <a:pPr/>
              <a:t>04/12/2013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A6FC2-8B2D-407D-88E7-D8FC19CD57D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2BAFB-7CAA-4AC2-9156-73D792BFFD3D}" type="datetimeFigureOut">
              <a:rPr lang="es-ES" smtClean="0"/>
              <a:pPr/>
              <a:t>04/12/2013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A6FC2-8B2D-407D-88E7-D8FC19CD57D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2BAFB-7CAA-4AC2-9156-73D792BFFD3D}" type="datetimeFigureOut">
              <a:rPr lang="es-ES" smtClean="0"/>
              <a:pPr/>
              <a:t>04/12/2013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A6FC2-8B2D-407D-88E7-D8FC19CD57D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2BAFB-7CAA-4AC2-9156-73D792BFFD3D}" type="datetimeFigureOut">
              <a:rPr lang="es-ES" smtClean="0"/>
              <a:pPr/>
              <a:t>04/12/2013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A6FC2-8B2D-407D-88E7-D8FC19CD57D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2BAFB-7CAA-4AC2-9156-73D792BFFD3D}" type="datetimeFigureOut">
              <a:rPr lang="es-ES" smtClean="0"/>
              <a:pPr/>
              <a:t>04/12/2013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A6FC2-8B2D-407D-88E7-D8FC19CD57D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2BAFB-7CAA-4AC2-9156-73D792BFFD3D}" type="datetimeFigureOut">
              <a:rPr lang="es-ES" smtClean="0"/>
              <a:pPr/>
              <a:t>04/12/2013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A6FC2-8B2D-407D-88E7-D8FC19CD57D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277A84-A378-4567-A1C9-D8F2812E056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8000">
    <p:comb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B2BAFB-7CAA-4AC2-9156-73D792BFFD3D}" type="datetimeFigureOut">
              <a:rPr lang="es-ES" smtClean="0"/>
              <a:pPr/>
              <a:t>04/12/2013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FA6FC2-8B2D-407D-88E7-D8FC19CD57D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>
    <p:comb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1CACBE6-8142-416C-93F2-754C705E816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8000">
    <p:comb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4.png"/><Relationship Id="rId7" Type="http://schemas.openxmlformats.org/officeDocument/2006/relationships/image" Target="../media/image66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7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5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56fb90cc.gif"/>
          <p:cNvPicPr>
            <a:picLocks noGrp="1" noChangeAspect="1"/>
          </p:cNvPicPr>
          <p:nvPr>
            <p:ph idx="1"/>
          </p:nvPr>
        </p:nvPicPr>
        <p:blipFill>
          <a:blip r:embed="rId3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73732" name="Picture 4" descr="http://amicroc.e-monsite.com/medias/images/os-1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324012">
            <a:off x="4929190" y="5072074"/>
            <a:ext cx="857256" cy="1214422"/>
          </a:xfrm>
          <a:prstGeom prst="rect">
            <a:avLst/>
          </a:prstGeom>
          <a:noFill/>
        </p:spPr>
      </p:pic>
      <p:pic>
        <p:nvPicPr>
          <p:cNvPr id="12" name="Picture 4" descr="http://amicroc.e-monsite.com/medias/images/os-1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324012">
            <a:off x="5081590" y="5224474"/>
            <a:ext cx="857256" cy="1214422"/>
          </a:xfrm>
          <a:prstGeom prst="rect">
            <a:avLst/>
          </a:prstGeom>
          <a:noFill/>
        </p:spPr>
      </p:pic>
      <p:pic>
        <p:nvPicPr>
          <p:cNvPr id="73758" name="Picture 30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6143644"/>
            <a:ext cx="2009775" cy="161925"/>
          </a:xfrm>
          <a:prstGeom prst="rect">
            <a:avLst/>
          </a:prstGeom>
          <a:noFill/>
        </p:spPr>
      </p:pic>
      <p:pic>
        <p:nvPicPr>
          <p:cNvPr id="73762" name="Picture 34" descr="Rendered Image"/>
          <p:cNvPicPr>
            <a:picLocks noChangeAspect="1" noChangeArrowheads="1"/>
          </p:cNvPicPr>
          <p:nvPr/>
        </p:nvPicPr>
        <p:blipFill>
          <a:blip r:embed="rId6">
            <a:lum bright="-10000" contrast="30000"/>
          </a:blip>
          <a:srcRect/>
          <a:stretch>
            <a:fillRect/>
          </a:stretch>
        </p:blipFill>
        <p:spPr bwMode="auto">
          <a:xfrm>
            <a:off x="1785919" y="285728"/>
            <a:ext cx="2000264" cy="701393"/>
          </a:xfrm>
          <a:prstGeom prst="rect">
            <a:avLst/>
          </a:prstGeom>
          <a:noFill/>
        </p:spPr>
      </p:pic>
      <p:pic>
        <p:nvPicPr>
          <p:cNvPr id="73764" name="Picture 36" descr="Rendered Image"/>
          <p:cNvPicPr>
            <a:picLocks noChangeAspect="1" noChangeArrowheads="1"/>
          </p:cNvPicPr>
          <p:nvPr/>
        </p:nvPicPr>
        <p:blipFill>
          <a:blip r:embed="rId7">
            <a:lum bright="-10000" contrast="30000"/>
          </a:blip>
          <a:srcRect/>
          <a:stretch>
            <a:fillRect/>
          </a:stretch>
        </p:blipFill>
        <p:spPr bwMode="auto">
          <a:xfrm>
            <a:off x="357159" y="285728"/>
            <a:ext cx="785818" cy="687039"/>
          </a:xfrm>
          <a:prstGeom prst="rect">
            <a:avLst/>
          </a:prstGeom>
          <a:noFill/>
        </p:spPr>
      </p:pic>
      <p:pic>
        <p:nvPicPr>
          <p:cNvPr id="73766" name="Picture 38" descr="Rendered Image"/>
          <p:cNvPicPr>
            <a:picLocks noChangeAspect="1" noChangeArrowheads="1"/>
          </p:cNvPicPr>
          <p:nvPr/>
        </p:nvPicPr>
        <p:blipFill>
          <a:blip r:embed="rId8">
            <a:lum bright="-10000" contrast="30000"/>
          </a:blip>
          <a:srcRect/>
          <a:stretch>
            <a:fillRect/>
          </a:stretch>
        </p:blipFill>
        <p:spPr bwMode="auto">
          <a:xfrm>
            <a:off x="1428729" y="1214423"/>
            <a:ext cx="1071570" cy="584494"/>
          </a:xfrm>
          <a:prstGeom prst="rect">
            <a:avLst/>
          </a:prstGeom>
          <a:noFill/>
        </p:spPr>
      </p:pic>
      <p:pic>
        <p:nvPicPr>
          <p:cNvPr id="73768" name="Picture 40" descr="Rendered Image"/>
          <p:cNvPicPr>
            <a:picLocks noChangeAspect="1" noChangeArrowheads="1"/>
          </p:cNvPicPr>
          <p:nvPr/>
        </p:nvPicPr>
        <p:blipFill>
          <a:blip r:embed="rId9">
            <a:lum bright="-10000" contrast="30000"/>
          </a:blip>
          <a:srcRect/>
          <a:stretch>
            <a:fillRect/>
          </a:stretch>
        </p:blipFill>
        <p:spPr bwMode="auto">
          <a:xfrm>
            <a:off x="571472" y="2000240"/>
            <a:ext cx="2928926" cy="69611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comb/>
    <p:sndAc>
      <p:stSnd loop="1">
        <p:snd r:embed="rId2" name="El Baile del Perrit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37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37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37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37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37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37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37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37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37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37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37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37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737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37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37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37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737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37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4" dur="2000"/>
                                        <p:tgtEl>
                                          <p:spTgt spid="73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_5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a_5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28"/>
            <a:ext cx="9144000" cy="6853544"/>
          </a:xfrm>
          <a:prstGeom prst="rect">
            <a:avLst/>
          </a:prstGeom>
        </p:spPr>
      </p:pic>
      <p:pic>
        <p:nvPicPr>
          <p:cNvPr id="5" name="4 Imagen" descr="Imagen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56"/>
            <a:ext cx="9144000" cy="6853544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ducacion-perro-box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educacion-perro-box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rtleo.com-748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0042"/>
            <a:ext cx="9144000" cy="5715016"/>
          </a:xfrm>
          <a:prstGeom prst="rect">
            <a:avLst/>
          </a:prstGeom>
        </p:spPr>
      </p:pic>
      <p:pic>
        <p:nvPicPr>
          <p:cNvPr id="5" name="4 Imagen" descr="artleo.com-748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0042"/>
            <a:ext cx="9144000" cy="571504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667_4930_090107154929_2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4667_4930_090107154929_2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RTFG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89" y="0"/>
            <a:ext cx="9096622" cy="6858000"/>
          </a:xfrm>
          <a:prstGeom prst="rect">
            <a:avLst/>
          </a:prstGeom>
        </p:spPr>
      </p:pic>
      <p:pic>
        <p:nvPicPr>
          <p:cNvPr id="6" name="5 Imagen" descr="Imagen1RTFG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78" y="0"/>
            <a:ext cx="9096622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48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748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T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90" y="0"/>
            <a:ext cx="9108420" cy="6858000"/>
          </a:xfrm>
          <a:prstGeom prst="rect">
            <a:avLst/>
          </a:prstGeom>
        </p:spPr>
      </p:pic>
      <p:pic>
        <p:nvPicPr>
          <p:cNvPr id="5" name="4 Imagen" descr="Imagen1T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0842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oxer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oxer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TYU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Imagen1TYU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m_398943_4000485_1209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am_398943_4000485_1209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6" name="5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pic>
        <p:nvPicPr>
          <p:cNvPr id="5" name="4 Imagen" descr="Imagen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0249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oxer_do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73" y="0"/>
            <a:ext cx="9084854" cy="6858000"/>
          </a:xfrm>
          <a:prstGeom prst="rect">
            <a:avLst/>
          </a:prstGeom>
        </p:spPr>
      </p:pic>
      <p:pic>
        <p:nvPicPr>
          <p:cNvPr id="5" name="4 Imagen" descr="Boxer_do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146" y="0"/>
            <a:ext cx="9084854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5" name="4 Imagen" descr="Imagen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oxer-puppy-captur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pic>
        <p:nvPicPr>
          <p:cNvPr id="5" name="4 Imagen" descr="boxer-puppy-captur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pic>
        <p:nvPicPr>
          <p:cNvPr id="5" name="4 Imagen" descr="Imagen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90" y="0"/>
            <a:ext cx="9108420" cy="6858000"/>
          </a:xfrm>
          <a:prstGeom prst="rect">
            <a:avLst/>
          </a:prstGeom>
        </p:spPr>
      </p:pic>
      <p:pic>
        <p:nvPicPr>
          <p:cNvPr id="5" name="4 Imagen" descr="Imagen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0842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TY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1TY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  <p:pic>
        <p:nvPicPr>
          <p:cNvPr id="5" name="4 Imagen" descr="Imagen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pic>
        <p:nvPicPr>
          <p:cNvPr id="6" name="5 Imagen" descr="Imagen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0249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Imagen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81" y="0"/>
            <a:ext cx="9096437" cy="6858000"/>
          </a:xfrm>
          <a:prstGeom prst="rect">
            <a:avLst/>
          </a:prstGeom>
        </p:spPr>
      </p:pic>
      <p:pic>
        <p:nvPicPr>
          <p:cNvPr id="5" name="4 Imagen" descr="Imagen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563" y="0"/>
            <a:ext cx="9096437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pic>
        <p:nvPicPr>
          <p:cNvPr id="5" name="4 Imagen" descr="Imagen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6" name="5 Imagen" descr="Imagen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5" name="4 Imagen" descr="Imagen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5" name="4 Imagen" descr="Imagen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89" y="0"/>
            <a:ext cx="9096622" cy="6858000"/>
          </a:xfrm>
          <a:prstGeom prst="rect">
            <a:avLst/>
          </a:prstGeom>
        </p:spPr>
      </p:pic>
      <p:pic>
        <p:nvPicPr>
          <p:cNvPr id="5" name="4 Imagen" descr="Imagen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96622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pic>
        <p:nvPicPr>
          <p:cNvPr id="5" name="4 Imagen" descr="Imagen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Imagen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65"/>
            <a:ext cx="9144000" cy="6849070"/>
          </a:xfrm>
          <a:prstGeom prst="rect">
            <a:avLst/>
          </a:prstGeom>
        </p:spPr>
      </p:pic>
      <p:pic>
        <p:nvPicPr>
          <p:cNvPr id="5" name="4 Imagen" descr="Imagen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930"/>
            <a:ext cx="9144000" cy="684907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pic>
        <p:nvPicPr>
          <p:cNvPr id="5" name="4 Imagen" descr="Imagen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2" y="0"/>
            <a:ext cx="9129156" cy="6858000"/>
          </a:xfrm>
          <a:prstGeom prst="rect">
            <a:avLst/>
          </a:prstGeom>
        </p:spPr>
      </p:pic>
      <p:pic>
        <p:nvPicPr>
          <p:cNvPr id="5" name="4 Imagen" descr="Imagen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9156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pic>
        <p:nvPicPr>
          <p:cNvPr id="5" name="4 Imagen" descr="Imagen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5" name="4 Imagen" descr="Imagen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pic>
        <p:nvPicPr>
          <p:cNvPr id="5" name="4 Imagen" descr="Imagen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Imagen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63447"/>
            <a:ext cx="9144000" cy="4531106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Imagen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Imagen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65"/>
            <a:ext cx="9144000" cy="6846870"/>
          </a:xfrm>
          <a:prstGeom prst="rect">
            <a:avLst/>
          </a:prstGeom>
        </p:spPr>
      </p:pic>
      <p:pic>
        <p:nvPicPr>
          <p:cNvPr id="5" name="4 Imagen" descr="Imagen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130"/>
            <a:ext cx="9144000" cy="684687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070vf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070vf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utyus-4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kutyus-4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-perros-raza-boxer.html-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m-perros-raza-boxer.html-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erritos-pit-bull-informacion-perros-e-imagenes-n-boxer-taringa-with-19598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32109" cy="6858000"/>
          </a:xfrm>
          <a:prstGeom prst="rect">
            <a:avLst/>
          </a:prstGeom>
        </p:spPr>
      </p:pic>
      <p:pic>
        <p:nvPicPr>
          <p:cNvPr id="5" name="4 Imagen" descr="perritos-pit-bull-informacion-perros-e-imagenes-n-boxer-taringa-with-19598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erro_vestido_1024x768_24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erro_vestido_1024x768_24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hoto_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pic>
        <p:nvPicPr>
          <p:cNvPr id="5" name="4 Imagen" descr="photo_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OBAKI-OBOI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SOBAKI-OBOI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0" y="5500702"/>
            <a:ext cx="378618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Tema – El </a:t>
            </a:r>
            <a:r>
              <a:rPr lang="es-ES_tradnl" sz="16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Bailedeo</a:t>
            </a:r>
            <a:r>
              <a:rPr lang="es-ES_tradnl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Perrito</a:t>
            </a:r>
          </a:p>
          <a:p>
            <a:r>
              <a:rPr lang="es-ES_tradnl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Interpreta -  </a:t>
            </a:r>
            <a:r>
              <a:rPr lang="es-ES_tradnl" sz="16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wilfrido</a:t>
            </a:r>
            <a:r>
              <a:rPr lang="es-ES_tradnl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Vargas</a:t>
            </a:r>
          </a:p>
          <a:p>
            <a:endParaRPr lang="es-ES" sz="1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TTTT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Imagen1TTTT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41986" name="Picture 2" descr="Rendered Image"/>
          <p:cNvPicPr>
            <a:picLocks noChangeAspect="1" noChangeArrowheads="1"/>
          </p:cNvPicPr>
          <p:nvPr/>
        </p:nvPicPr>
        <p:blipFill>
          <a:blip r:embed="rId3">
            <a:lum bright="-40000" contrast="40000"/>
          </a:blip>
          <a:srcRect/>
          <a:stretch>
            <a:fillRect/>
          </a:stretch>
        </p:blipFill>
        <p:spPr bwMode="auto">
          <a:xfrm rot="20507560">
            <a:off x="-149636" y="4113114"/>
            <a:ext cx="2366282" cy="170790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EL BAILE DEL PERRITO-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--EL BAILE DEL PERRITO--</Template>
  <TotalTime>0</TotalTime>
  <Words>49</Words>
  <Application>Microsoft Office PowerPoint</Application>
  <PresentationFormat>Presentación en pantalla (4:3)</PresentationFormat>
  <Paragraphs>17</Paragraphs>
  <Slides>57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57</vt:i4>
      </vt:variant>
    </vt:vector>
  </HeadingPairs>
  <TitlesOfParts>
    <vt:vector size="59" baseType="lpstr">
      <vt:lpstr>--EL BAILE DEL PERRITO--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2013-12-04T23:33:23Z</dcterms:created>
  <dcterms:modified xsi:type="dcterms:W3CDTF">2013-12-04T23:34:27Z</dcterms:modified>
</cp:coreProperties>
</file>