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25"/>
  </p:notesMasterIdLst>
  <p:sldIdLst>
    <p:sldId id="261" r:id="rId3"/>
    <p:sldId id="260" r:id="rId4"/>
    <p:sldId id="270" r:id="rId5"/>
    <p:sldId id="266" r:id="rId6"/>
    <p:sldId id="269" r:id="rId7"/>
    <p:sldId id="268" r:id="rId8"/>
    <p:sldId id="267" r:id="rId9"/>
    <p:sldId id="258" r:id="rId10"/>
    <p:sldId id="265" r:id="rId11"/>
    <p:sldId id="257" r:id="rId12"/>
    <p:sldId id="264" r:id="rId13"/>
    <p:sldId id="256" r:id="rId14"/>
    <p:sldId id="275" r:id="rId15"/>
    <p:sldId id="274" r:id="rId16"/>
    <p:sldId id="263" r:id="rId17"/>
    <p:sldId id="273" r:id="rId18"/>
    <p:sldId id="272" r:id="rId19"/>
    <p:sldId id="271" r:id="rId20"/>
    <p:sldId id="262" r:id="rId21"/>
    <p:sldId id="259" r:id="rId22"/>
    <p:sldId id="276" r:id="rId23"/>
    <p:sldId id="277" r:id="rId2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t6lkaeS8zfqAzRbn2fykg" hashData="N4YbJl2gA4X/dVNilTuSe/lqu7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FF"/>
    <a:srgbClr val="62BEA2"/>
    <a:srgbClr val="4AD6BB"/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40" d="100"/>
          <a:sy n="40" d="100"/>
        </p:scale>
        <p:origin x="-1386" y="-6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A9AB32-9C52-4D67-B7D8-03E58ED3D102}" type="datetimeFigureOut">
              <a:rPr lang="es-ES" smtClean="0"/>
              <a:pPr/>
              <a:t>13/09/2012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331E1A-FA90-4DD2-919F-30FBE5081C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94C69-0ABF-4CE1-AAA5-4A2096F689B1}" type="datetimeFigureOut">
              <a:rPr lang="es-ES" smtClean="0"/>
              <a:pPr/>
              <a:t>13/09/2012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BD73D-4F2E-4C78-9907-BEEA2E2044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94C69-0ABF-4CE1-AAA5-4A2096F689B1}" type="datetimeFigureOut">
              <a:rPr lang="es-ES" smtClean="0"/>
              <a:pPr/>
              <a:t>13/09/2012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BD73D-4F2E-4C78-9907-BEEA2E2044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94C69-0ABF-4CE1-AAA5-4A2096F689B1}" type="datetimeFigureOut">
              <a:rPr lang="es-ES" smtClean="0"/>
              <a:pPr/>
              <a:t>13/09/2012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BD73D-4F2E-4C78-9907-BEEA2E2044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94C69-0ABF-4CE1-AAA5-4A2096F689B1}" type="datetimeFigureOut">
              <a:rPr lang="es-ES" smtClean="0"/>
              <a:pPr/>
              <a:t>13/09/2012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BD73D-4F2E-4C78-9907-BEEA2E2044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94C69-0ABF-4CE1-AAA5-4A2096F689B1}" type="datetimeFigureOut">
              <a:rPr lang="es-ES" smtClean="0"/>
              <a:pPr/>
              <a:t>13/09/2012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BD73D-4F2E-4C78-9907-BEEA2E2044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94C69-0ABF-4CE1-AAA5-4A2096F689B1}" type="datetimeFigureOut">
              <a:rPr lang="es-ES" smtClean="0"/>
              <a:pPr/>
              <a:t>13/09/2012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BD73D-4F2E-4C78-9907-BEEA2E2044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94C69-0ABF-4CE1-AAA5-4A2096F689B1}" type="datetimeFigureOut">
              <a:rPr lang="es-ES" smtClean="0"/>
              <a:pPr/>
              <a:t>13/09/2012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BD73D-4F2E-4C78-9907-BEEA2E2044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94C69-0ABF-4CE1-AAA5-4A2096F689B1}" type="datetimeFigureOut">
              <a:rPr lang="es-ES" smtClean="0"/>
              <a:pPr/>
              <a:t>13/09/2012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BD73D-4F2E-4C78-9907-BEEA2E2044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94C69-0ABF-4CE1-AAA5-4A2096F689B1}" type="datetimeFigureOut">
              <a:rPr lang="es-ES" smtClean="0"/>
              <a:pPr/>
              <a:t>13/09/2012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BD73D-4F2E-4C78-9907-BEEA2E2044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94C69-0ABF-4CE1-AAA5-4A2096F689B1}" type="datetimeFigureOut">
              <a:rPr lang="es-ES" smtClean="0"/>
              <a:pPr/>
              <a:t>13/09/2012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BD73D-4F2E-4C78-9907-BEEA2E2044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94C69-0ABF-4CE1-AAA5-4A2096F689B1}" type="datetimeFigureOut">
              <a:rPr lang="es-ES" smtClean="0"/>
              <a:pPr/>
              <a:t>13/09/2012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BD73D-4F2E-4C78-9907-BEEA2E2044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2914F7-87A5-42ED-A912-25EC6F3110C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E94C69-0ABF-4CE1-AAA5-4A2096F689B1}" type="datetimeFigureOut">
              <a:rPr lang="es-ES" smtClean="0"/>
              <a:pPr/>
              <a:t>13/09/2012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4BD73D-4F2E-4C78-9907-BEEA2E2044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A65C5AA-9954-482D-B6A2-4674791F437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6.wav"/><Relationship Id="rId13" Type="http://schemas.openxmlformats.org/officeDocument/2006/relationships/image" Target="../media/image10.jpeg"/><Relationship Id="rId3" Type="http://schemas.openxmlformats.org/officeDocument/2006/relationships/audio" Target="../media/audio2.wav"/><Relationship Id="rId7" Type="http://schemas.openxmlformats.org/officeDocument/2006/relationships/audio" Target="../media/audio5.wav"/><Relationship Id="rId12" Type="http://schemas.openxmlformats.org/officeDocument/2006/relationships/audio" Target="../media/audio10.wav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4.wav"/><Relationship Id="rId11" Type="http://schemas.openxmlformats.org/officeDocument/2006/relationships/audio" Target="../media/audio9.wav"/><Relationship Id="rId5" Type="http://schemas.openxmlformats.org/officeDocument/2006/relationships/audio" Target="../media/audio3.wav"/><Relationship Id="rId10" Type="http://schemas.openxmlformats.org/officeDocument/2006/relationships/audio" Target="../media/audio8.wav"/><Relationship Id="rId4" Type="http://schemas.openxmlformats.org/officeDocument/2006/relationships/image" Target="../media/image9.jpeg"/><Relationship Id="rId9" Type="http://schemas.openxmlformats.org/officeDocument/2006/relationships/audio" Target="../media/audio7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gif"/><Relationship Id="rId5" Type="http://schemas.openxmlformats.org/officeDocument/2006/relationships/slide" Target="slide2.xml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slide" Target="slide2.xml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7" Type="http://schemas.openxmlformats.org/officeDocument/2006/relationships/slide" Target="slide2.xml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gif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jpeg"/><Relationship Id="rId4" Type="http://schemas.openxmlformats.org/officeDocument/2006/relationships/slide" Target="slide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4.png"/><Relationship Id="rId7" Type="http://schemas.openxmlformats.org/officeDocument/2006/relationships/image" Target="../media/image4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7.png"/><Relationship Id="rId1" Type="http://schemas.openxmlformats.org/officeDocument/2006/relationships/audio" Target="../media/audio11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eatro5.gif"/>
          <p:cNvPicPr>
            <a:picLocks noChangeAspect="1"/>
          </p:cNvPicPr>
          <p:nvPr/>
        </p:nvPicPr>
        <p:blipFill>
          <a:blip r:embed="rId3">
            <a:lum bright="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60-concierto-del-duo-dinamico-expo-zaragoza-2008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1785918" y="1928802"/>
            <a:ext cx="6000792" cy="440521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1508" name="Picture 4" descr="http://static1.glowtxt.com/data1/1/f/7/1f7975a0984ed9e76b4c5bbcfa0cecfce26962fbda39a3ee5e6b4b0d3255bfef95601890afd80709da39a3ee5e6b4b0d3255bfef95601890afd80709528098e38cfa1e06e183e807ede3bc8e.gif"/>
          <p:cNvPicPr>
            <a:picLocks noChangeAspect="1" noChangeArrowheads="1" noCrop="1"/>
          </p:cNvPicPr>
          <p:nvPr/>
        </p:nvPicPr>
        <p:blipFill>
          <a:blip r:embed="rId5">
            <a:lum contrast="10000"/>
          </a:blip>
          <a:srcRect/>
          <a:stretch>
            <a:fillRect/>
          </a:stretch>
        </p:blipFill>
        <p:spPr bwMode="auto">
          <a:xfrm>
            <a:off x="1785918" y="0"/>
            <a:ext cx="2330600" cy="857232"/>
          </a:xfrm>
          <a:prstGeom prst="rect">
            <a:avLst/>
          </a:prstGeom>
          <a:noFill/>
        </p:spPr>
      </p:pic>
      <p:pic>
        <p:nvPicPr>
          <p:cNvPr id="21510" name="Picture 6" descr="http://static1.glowtxt.com/data1/3/2/3/323ec3ec5d7a0a10b129081709b5a34176c23640da39a3ee5e6b4b0d3255bfef95601890afd80709da39a3ee5e6b4b0d3255bfef95601890afd80709528098e38cfa1e06e183e807ede3bc8e.gif"/>
          <p:cNvPicPr>
            <a:picLocks noChangeAspect="1" noChangeArrowheads="1" noCrop="1"/>
          </p:cNvPicPr>
          <p:nvPr/>
        </p:nvPicPr>
        <p:blipFill>
          <a:blip r:embed="rId6">
            <a:lum contrast="10000"/>
          </a:blip>
          <a:srcRect/>
          <a:stretch>
            <a:fillRect/>
          </a:stretch>
        </p:blipFill>
        <p:spPr bwMode="auto">
          <a:xfrm>
            <a:off x="3357554" y="0"/>
            <a:ext cx="3657600" cy="962025"/>
          </a:xfrm>
          <a:prstGeom prst="rect">
            <a:avLst/>
          </a:prstGeom>
          <a:noFill/>
        </p:spPr>
      </p:pic>
      <p:pic>
        <p:nvPicPr>
          <p:cNvPr id="21512" name="Picture 8" descr="http://static1.glowtxt.com/data1/d/a/6/da63cacf02f025c7026773c37928264e647f1d48da39a3ee5e6b4b0d3255bfef95601890afd80709da39a3ee5e6b4b0d3255bfef95601890afd80709528098e38cfa1e06e183e807ede3bc8e.gif"/>
          <p:cNvPicPr>
            <a:picLocks noChangeAspect="1" noChangeArrowheads="1" noCrop="1"/>
          </p:cNvPicPr>
          <p:nvPr/>
        </p:nvPicPr>
        <p:blipFill>
          <a:blip r:embed="rId7">
            <a:lum contrast="10000"/>
          </a:blip>
          <a:srcRect/>
          <a:stretch>
            <a:fillRect/>
          </a:stretch>
        </p:blipFill>
        <p:spPr bwMode="auto">
          <a:xfrm>
            <a:off x="3428992" y="714356"/>
            <a:ext cx="2416986" cy="1000132"/>
          </a:xfrm>
          <a:prstGeom prst="rect">
            <a:avLst/>
          </a:prstGeom>
          <a:noFill/>
        </p:spPr>
      </p:pic>
      <p:pic>
        <p:nvPicPr>
          <p:cNvPr id="21514" name="Picture 10" descr="http://static1.glowtxt.com/data1/9/8/3/983b345eb867817ebaf383bc6bbef3a5eb944a92da39a3ee5e6b4b0d3255bfef95601890afd80709da39a3ee5e6b4b0d3255bfef95601890afd80709528098e38cfa1e06e183e807ede3bc8e.gif"/>
          <p:cNvPicPr>
            <a:picLocks noChangeAspect="1" noChangeArrowheads="1" noCrop="1"/>
          </p:cNvPicPr>
          <p:nvPr/>
        </p:nvPicPr>
        <p:blipFill>
          <a:blip r:embed="rId8">
            <a:lum contrast="10000"/>
          </a:blip>
          <a:srcRect/>
          <a:stretch>
            <a:fillRect/>
          </a:stretch>
        </p:blipFill>
        <p:spPr bwMode="auto">
          <a:xfrm>
            <a:off x="2214546" y="1357298"/>
            <a:ext cx="4634084" cy="1357322"/>
          </a:xfrm>
          <a:prstGeom prst="rect">
            <a:avLst/>
          </a:prstGeom>
          <a:noFill/>
        </p:spPr>
      </p:pic>
      <p:pic>
        <p:nvPicPr>
          <p:cNvPr id="10" name="9 Imagen" descr="signature_2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34598" y="6072206"/>
            <a:ext cx="3309402" cy="785794"/>
          </a:xfrm>
          <a:prstGeom prst="rect">
            <a:avLst/>
          </a:prstGeom>
        </p:spPr>
      </p:pic>
    </p:spTree>
  </p:cSld>
  <p:clrMapOvr>
    <a:masterClrMapping/>
  </p:clrMapOvr>
  <p:transition advTm="12000">
    <p:sndAc>
      <p:stSnd>
        <p:snd r:embed="rId2" name="aplaus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>
            <a:hlinkClick r:id="" action="ppaction://hlinkshowjump?jump=nextslide">
              <a:snd r:embed="rId3" name="duo dinamico -quince años tiene mi amor.wav"/>
            </a:hlinkClick>
          </p:cNvPr>
          <p:cNvPicPr>
            <a:picLocks noChangeAspect="1"/>
          </p:cNvPicPr>
          <p:nvPr/>
        </p:nvPicPr>
        <p:blipFill>
          <a:blip r:embed="rId4" cstate="screen"/>
          <a:srcRect/>
          <a:stretch>
            <a:fillRect/>
          </a:stretch>
        </p:blipFill>
        <p:spPr>
          <a:xfrm>
            <a:off x="785786" y="2285992"/>
            <a:ext cx="1000132" cy="982586"/>
          </a:xfrm>
          <a:prstGeom prst="ellipse">
            <a:avLst/>
          </a:prstGeom>
          <a:ln w="38100">
            <a:solidFill>
              <a:schemeClr val="bg1"/>
            </a:solidFill>
          </a:ln>
        </p:spPr>
      </p:pic>
      <p:pic>
        <p:nvPicPr>
          <p:cNvPr id="5" name="4 Imagen" descr="Imagen2.jpg">
            <a:hlinkClick r:id="" action="ppaction://hlinkshowjump?jump=nextslide">
              <a:snd r:embed="rId5" name="El Duo Dinamico - Amor De Verano -.wav"/>
            </a:hlinkClick>
          </p:cNvPr>
          <p:cNvPicPr>
            <a:picLocks noChangeAspect="1"/>
          </p:cNvPicPr>
          <p:nvPr/>
        </p:nvPicPr>
        <p:blipFill>
          <a:blip r:embed="rId4" cstate="screen"/>
          <a:srcRect/>
          <a:stretch>
            <a:fillRect/>
          </a:stretch>
        </p:blipFill>
        <p:spPr>
          <a:xfrm>
            <a:off x="785786" y="857232"/>
            <a:ext cx="1000132" cy="982586"/>
          </a:xfrm>
          <a:prstGeom prst="ellipse">
            <a:avLst/>
          </a:prstGeom>
          <a:ln w="38100">
            <a:solidFill>
              <a:schemeClr val="bg1"/>
            </a:solidFill>
          </a:ln>
        </p:spPr>
      </p:pic>
      <p:pic>
        <p:nvPicPr>
          <p:cNvPr id="6" name="5 Imagen" descr="Imagen2.jpg">
            <a:hlinkClick r:id="" action="ppaction://hlinkshowjump?jump=nextslide">
              <a:snd r:embed="rId6" name="El Duo Dinamico - Balada Gitana.wav"/>
            </a:hlinkClick>
          </p:cNvPr>
          <p:cNvPicPr>
            <a:picLocks noChangeAspect="1"/>
          </p:cNvPicPr>
          <p:nvPr/>
        </p:nvPicPr>
        <p:blipFill>
          <a:blip r:embed="rId4" cstate="screen"/>
          <a:srcRect/>
          <a:stretch>
            <a:fillRect/>
          </a:stretch>
        </p:blipFill>
        <p:spPr>
          <a:xfrm>
            <a:off x="785786" y="3786190"/>
            <a:ext cx="1000132" cy="982586"/>
          </a:xfrm>
          <a:prstGeom prst="ellipse">
            <a:avLst/>
          </a:prstGeom>
          <a:ln w="38100">
            <a:solidFill>
              <a:schemeClr val="bg1"/>
            </a:solidFill>
          </a:ln>
        </p:spPr>
      </p:pic>
      <p:pic>
        <p:nvPicPr>
          <p:cNvPr id="7" name="6 Imagen" descr="Imagen2.jpg">
            <a:hlinkClick r:id="" action="ppaction://hlinkshowjump?jump=nextslide">
              <a:snd r:embed="rId7" name="El Duo Dinamico - Eres Tu.wav"/>
            </a:hlinkClick>
          </p:cNvPr>
          <p:cNvPicPr>
            <a:picLocks noChangeAspect="1"/>
          </p:cNvPicPr>
          <p:nvPr/>
        </p:nvPicPr>
        <p:blipFill>
          <a:blip r:embed="rId4" cstate="screen"/>
          <a:srcRect/>
          <a:stretch>
            <a:fillRect/>
          </a:stretch>
        </p:blipFill>
        <p:spPr>
          <a:xfrm>
            <a:off x="785786" y="5286388"/>
            <a:ext cx="1000132" cy="982586"/>
          </a:xfrm>
          <a:prstGeom prst="ellipse">
            <a:avLst/>
          </a:prstGeom>
          <a:ln w="38100">
            <a:solidFill>
              <a:schemeClr val="bg1"/>
            </a:solidFill>
          </a:ln>
        </p:spPr>
      </p:pic>
      <p:pic>
        <p:nvPicPr>
          <p:cNvPr id="8" name="7 Imagen" descr="Imagen2.jpg">
            <a:hlinkClick r:id="" action="ppaction://hlinkshowjump?jump=nextslide">
              <a:snd r:embed="rId8" name="El Duo Dinamico - Esos Ojitos Negros -.wav"/>
            </a:hlinkClick>
          </p:cNvPr>
          <p:cNvPicPr>
            <a:picLocks noChangeAspect="1"/>
          </p:cNvPicPr>
          <p:nvPr/>
        </p:nvPicPr>
        <p:blipFill>
          <a:blip r:embed="rId4" cstate="screen"/>
          <a:srcRect/>
          <a:stretch>
            <a:fillRect/>
          </a:stretch>
        </p:blipFill>
        <p:spPr>
          <a:xfrm>
            <a:off x="6786578" y="714356"/>
            <a:ext cx="1000132" cy="982586"/>
          </a:xfrm>
          <a:prstGeom prst="ellipse">
            <a:avLst/>
          </a:prstGeom>
          <a:ln w="38100">
            <a:solidFill>
              <a:schemeClr val="bg1"/>
            </a:solidFill>
          </a:ln>
        </p:spPr>
      </p:pic>
      <p:pic>
        <p:nvPicPr>
          <p:cNvPr id="9" name="8 Imagen" descr="Imagen2.jpg">
            <a:hlinkClick r:id="" action="ppaction://hlinkshowjump?jump=nextslide">
              <a:snd r:embed="rId9" name="El Duo Dinamico - Oh Carol -.wav"/>
            </a:hlinkClick>
          </p:cNvPr>
          <p:cNvPicPr>
            <a:picLocks noChangeAspect="1"/>
          </p:cNvPicPr>
          <p:nvPr/>
        </p:nvPicPr>
        <p:blipFill>
          <a:blip r:embed="rId4" cstate="screen"/>
          <a:srcRect/>
          <a:stretch>
            <a:fillRect/>
          </a:stretch>
        </p:blipFill>
        <p:spPr>
          <a:xfrm>
            <a:off x="6786578" y="2143116"/>
            <a:ext cx="1000132" cy="982586"/>
          </a:xfrm>
          <a:prstGeom prst="ellipse">
            <a:avLst/>
          </a:prstGeom>
          <a:ln w="38100">
            <a:solidFill>
              <a:schemeClr val="bg1"/>
            </a:solidFill>
          </a:ln>
        </p:spPr>
      </p:pic>
      <p:pic>
        <p:nvPicPr>
          <p:cNvPr id="10" name="9 Imagen" descr="Imagen2.jpg">
            <a:hlinkClick r:id="" action="ppaction://hlinkshowjump?jump=nextslide">
              <a:snd r:embed="rId10" name="El Duo Dinamico - Perdoname -.wav"/>
            </a:hlinkClick>
          </p:cNvPr>
          <p:cNvPicPr>
            <a:picLocks noChangeAspect="1"/>
          </p:cNvPicPr>
          <p:nvPr/>
        </p:nvPicPr>
        <p:blipFill>
          <a:blip r:embed="rId4" cstate="screen"/>
          <a:srcRect/>
          <a:stretch>
            <a:fillRect/>
          </a:stretch>
        </p:blipFill>
        <p:spPr>
          <a:xfrm>
            <a:off x="6786578" y="3714752"/>
            <a:ext cx="1000132" cy="982586"/>
          </a:xfrm>
          <a:prstGeom prst="ellipse">
            <a:avLst/>
          </a:prstGeom>
          <a:ln w="38100">
            <a:solidFill>
              <a:schemeClr val="bg1"/>
            </a:solidFill>
          </a:ln>
        </p:spPr>
      </p:pic>
      <p:pic>
        <p:nvPicPr>
          <p:cNvPr id="11" name="10 Imagen" descr="Imagen2.jpg">
            <a:hlinkClick r:id="" action="ppaction://hlinkshowjump?jump=nextslide">
              <a:snd r:embed="rId11" name="El Duo Dinamico - Resistire.wav"/>
            </a:hlinkClick>
          </p:cNvPr>
          <p:cNvPicPr>
            <a:picLocks noChangeAspect="1"/>
          </p:cNvPicPr>
          <p:nvPr/>
        </p:nvPicPr>
        <p:blipFill>
          <a:blip r:embed="rId4" cstate="screen"/>
          <a:srcRect/>
          <a:stretch>
            <a:fillRect/>
          </a:stretch>
        </p:blipFill>
        <p:spPr>
          <a:xfrm>
            <a:off x="6858016" y="5286388"/>
            <a:ext cx="1000132" cy="982586"/>
          </a:xfrm>
          <a:prstGeom prst="ellipse">
            <a:avLst/>
          </a:prstGeom>
          <a:ln w="38100">
            <a:solidFill>
              <a:schemeClr val="bg1"/>
            </a:solidFill>
          </a:ln>
        </p:spPr>
      </p:pic>
      <p:sp>
        <p:nvSpPr>
          <p:cNvPr id="13" name="12 CuadroTexto"/>
          <p:cNvSpPr txBox="1"/>
          <p:nvPr/>
        </p:nvSpPr>
        <p:spPr>
          <a:xfrm>
            <a:off x="0" y="3286124"/>
            <a:ext cx="253787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althazar" pitchFamily="2" charset="0"/>
                <a:hlinkClick r:id="" action="ppaction://hlinkshowjump?jump=nextslide">
                  <a:snd r:embed="rId3" name="duo dinamico -quince años tiene mi amor.wav"/>
                </a:hlinkClick>
              </a:rPr>
              <a:t>Quince años tiene mi amor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althazar" pitchFamily="2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571472" y="1857364"/>
            <a:ext cx="1608517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althazar" pitchFamily="2" charset="0"/>
                <a:hlinkClick r:id="" action="ppaction://hlinkshowjump?jump=nextslide">
                  <a:snd r:embed="rId5" name="El Duo Dinamico - Amor De Verano -.wav"/>
                </a:hlinkClick>
              </a:rPr>
              <a:t>Amor de Verano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althazar" pitchFamily="2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428596" y="4786322"/>
            <a:ext cx="141096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althazar" pitchFamily="2" charset="0"/>
                <a:hlinkClick r:id="" action="ppaction://hlinkshowjump?jump=nextslide">
                  <a:snd r:embed="rId6" name="El Duo Dinamico - Balada Gitana.wav"/>
                </a:hlinkClick>
              </a:rPr>
              <a:t>Balada gitana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althazar" pitchFamily="2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857224" y="6286520"/>
            <a:ext cx="90018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althazar" pitchFamily="2" charset="0"/>
                <a:hlinkClick r:id="" action="ppaction://hlinkshowjump?jump=nextslide">
                  <a:snd r:embed="rId7" name="El Duo Dinamico - Eres Tu.wav"/>
                </a:hlinkClick>
              </a:rPr>
              <a:t>Eres Tu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althazar" pitchFamily="2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6429388" y="1714488"/>
            <a:ext cx="177965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althazar" pitchFamily="2" charset="0"/>
                <a:hlinkClick r:id="" action="ppaction://hlinkshowjump?jump=nextslide">
                  <a:snd r:embed="rId8" name="El Duo Dinamico - Esos Ojitos Negros -.wav"/>
                </a:hlinkClick>
              </a:rPr>
              <a:t>Esos Ojitos negros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althazar" pitchFamily="2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6858016" y="3143248"/>
            <a:ext cx="979755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althazar" pitchFamily="2" charset="0"/>
                <a:hlinkClick r:id="" action="ppaction://hlinkshowjump?jump=nextslide">
                  <a:snd r:embed="rId9" name="El Duo Dinamico - Oh Carol -.wav"/>
                </a:hlinkClick>
              </a:rPr>
              <a:t>Oh Carol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althazar" pitchFamily="2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6715140" y="4786322"/>
            <a:ext cx="114544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althazar" pitchFamily="2" charset="0"/>
                <a:hlinkClick r:id="" action="ppaction://hlinkshowjump?jump=nextslide">
                  <a:snd r:embed="rId10" name="El Duo Dinamico - Perdoname -.wav"/>
                </a:hlinkClick>
              </a:rPr>
              <a:t>Perdóname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althazar" pitchFamily="2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7143768" y="64886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althazar" pitchFamily="2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6929454" y="6286520"/>
            <a:ext cx="98937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althazar" pitchFamily="2" charset="0"/>
                <a:hlinkClick r:id="" action="ppaction://hlinkshowjump?jump=nextslide">
                  <a:snd r:embed="rId12" name="El Duo Dinamico - Resistire.wav"/>
                </a:hlinkClick>
              </a:rPr>
              <a:t>Resistiré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althazar" pitchFamily="2" charset="0"/>
            </a:endParaRPr>
          </a:p>
        </p:txBody>
      </p:sp>
      <p:pic>
        <p:nvPicPr>
          <p:cNvPr id="22" name="21 Imagen" descr="Imagen1.jpg"/>
          <p:cNvPicPr>
            <a:picLocks noChangeAspect="1"/>
          </p:cNvPicPr>
          <p:nvPr/>
        </p:nvPicPr>
        <p:blipFill>
          <a:blip r:embed="rId13" cstate="screen">
            <a:lum bright="10000" contrast="10000"/>
          </a:blip>
          <a:stretch>
            <a:fillRect/>
          </a:stretch>
        </p:blipFill>
        <p:spPr>
          <a:xfrm>
            <a:off x="2643174" y="1714488"/>
            <a:ext cx="3724052" cy="3786214"/>
          </a:xfrm>
          <a:prstGeom prst="ellipse">
            <a:avLst/>
          </a:prstGeom>
          <a:ln>
            <a:solidFill>
              <a:schemeClr val="bg1"/>
            </a:solidFill>
          </a:ln>
        </p:spPr>
      </p:pic>
      <p:sp>
        <p:nvSpPr>
          <p:cNvPr id="23" name="22 Anillo"/>
          <p:cNvSpPr/>
          <p:nvPr/>
        </p:nvSpPr>
        <p:spPr>
          <a:xfrm>
            <a:off x="3929058" y="3000372"/>
            <a:ext cx="1143008" cy="1143008"/>
          </a:xfrm>
          <a:prstGeom prst="donut">
            <a:avLst/>
          </a:prstGeom>
          <a:solidFill>
            <a:schemeClr val="bg1"/>
          </a:solidFill>
          <a:ln>
            <a:solidFill>
              <a:schemeClr val="bg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es-ES" b="1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4" name="23 Elipse"/>
          <p:cNvSpPr/>
          <p:nvPr/>
        </p:nvSpPr>
        <p:spPr>
          <a:xfrm>
            <a:off x="4214810" y="3286124"/>
            <a:ext cx="571504" cy="571504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es-ES" b="1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uo-Dinamico-El-Duo-Dinamico-La-Coleccion-Definitiva-Del-2004-Delante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5" name="4 Imagen" descr="6ecbaa05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16" y="1285860"/>
            <a:ext cx="2500298" cy="5572140"/>
          </a:xfrm>
          <a:prstGeom prst="rect">
            <a:avLst/>
          </a:prstGeom>
        </p:spPr>
      </p:pic>
      <p:sp>
        <p:nvSpPr>
          <p:cNvPr id="6" name="5 Botón de acción: Comienzo">
            <a:hlinkClick r:id="rId4" action="ppaction://hlinksldjump" highlightClick="1"/>
          </p:cNvPr>
          <p:cNvSpPr/>
          <p:nvPr/>
        </p:nvSpPr>
        <p:spPr>
          <a:xfrm>
            <a:off x="428596" y="6143644"/>
            <a:ext cx="571504" cy="428628"/>
          </a:xfrm>
          <a:prstGeom prst="actionButtonBeginning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000"/>
          </a:p>
        </p:txBody>
      </p:sp>
      <p:sp>
        <p:nvSpPr>
          <p:cNvPr id="7" name="6 CuadroTexto"/>
          <p:cNvSpPr txBox="1"/>
          <p:nvPr/>
        </p:nvSpPr>
        <p:spPr>
          <a:xfrm>
            <a:off x="1000100" y="6143644"/>
            <a:ext cx="4032129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hlinkClick r:id="rId4" action="ppaction://hlinksldjump"/>
              </a:rPr>
              <a:t>Volver al índice de canciones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Botón de acción: Final">
            <a:hlinkClick r:id="" action="ppaction://hlinkshowjump?jump=nextslide" highlightClick="1"/>
          </p:cNvPr>
          <p:cNvSpPr/>
          <p:nvPr/>
        </p:nvSpPr>
        <p:spPr>
          <a:xfrm>
            <a:off x="5143472" y="6215082"/>
            <a:ext cx="428628" cy="357166"/>
          </a:xfrm>
          <a:prstGeom prst="actionButtonEnd">
            <a:avLst/>
          </a:prstGeom>
          <a:solidFill>
            <a:srgbClr val="0099FF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5572100" y="6143644"/>
            <a:ext cx="3571900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hlinkClick r:id="" action="ppaction://hlinkshowjump?jump=nextslide"/>
              </a:rPr>
              <a:t>Ir a la  siguiente diapositiva  </a:t>
            </a:r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5735878.jpg"/>
          <p:cNvPicPr>
            <a:picLocks noChangeAspect="1"/>
          </p:cNvPicPr>
          <p:nvPr/>
        </p:nvPicPr>
        <p:blipFill>
          <a:blip r:embed="rId2">
            <a:lum contrast="20000"/>
          </a:blip>
          <a:srcRect l="-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Botón de acción: Comienzo">
            <a:hlinkClick r:id="rId3" action="ppaction://hlinksldjump" highlightClick="1"/>
          </p:cNvPr>
          <p:cNvSpPr/>
          <p:nvPr/>
        </p:nvSpPr>
        <p:spPr>
          <a:xfrm>
            <a:off x="428596" y="6143644"/>
            <a:ext cx="571504" cy="428628"/>
          </a:xfrm>
          <a:prstGeom prst="actionButtonBeginning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000"/>
          </a:p>
        </p:txBody>
      </p:sp>
      <p:sp>
        <p:nvSpPr>
          <p:cNvPr id="7" name="6 CuadroTexto"/>
          <p:cNvSpPr txBox="1"/>
          <p:nvPr/>
        </p:nvSpPr>
        <p:spPr>
          <a:xfrm>
            <a:off x="1000100" y="6143644"/>
            <a:ext cx="4032129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hlinkClick r:id="rId3" action="ppaction://hlinksldjump"/>
              </a:rPr>
              <a:t>Volver al índice de canciones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uosimplementen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7974" y="0"/>
            <a:ext cx="6828052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142976" cy="6858000"/>
          </a:xfrm>
          <a:prstGeom prst="rect">
            <a:avLst/>
          </a:prstGeom>
          <a:solidFill>
            <a:srgbClr val="0099FF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001024" y="0"/>
            <a:ext cx="1142976" cy="6858000"/>
          </a:xfrm>
          <a:prstGeom prst="rect">
            <a:avLst/>
          </a:prstGeom>
          <a:solidFill>
            <a:srgbClr val="0099FF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5f11336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905000"/>
            <a:ext cx="3533775" cy="4953000"/>
          </a:xfrm>
          <a:prstGeom prst="rect">
            <a:avLst/>
          </a:prstGeom>
        </p:spPr>
      </p:pic>
      <p:sp>
        <p:nvSpPr>
          <p:cNvPr id="8" name="7 Botón de acción: Comienzo">
            <a:hlinkClick r:id="rId4" action="ppaction://hlinksldjump" highlightClick="1"/>
          </p:cNvPr>
          <p:cNvSpPr/>
          <p:nvPr/>
        </p:nvSpPr>
        <p:spPr>
          <a:xfrm>
            <a:off x="428596" y="6143644"/>
            <a:ext cx="571504" cy="428628"/>
          </a:xfrm>
          <a:prstGeom prst="actionButtonBeginning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000"/>
          </a:p>
        </p:txBody>
      </p:sp>
      <p:sp>
        <p:nvSpPr>
          <p:cNvPr id="9" name="8 CuadroTexto"/>
          <p:cNvSpPr txBox="1"/>
          <p:nvPr/>
        </p:nvSpPr>
        <p:spPr>
          <a:xfrm>
            <a:off x="1000100" y="6143644"/>
            <a:ext cx="4032129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hlinkClick r:id="rId4" action="ppaction://hlinksldjump"/>
              </a:rPr>
              <a:t>Volver al índice de canciones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>
              <a:duotone>
                <a:prstClr val="black"/>
                <a:srgbClr val="002060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El Dúo en un show de TVE en 196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928794" y="356260"/>
            <a:ext cx="5214974" cy="6501740"/>
          </a:xfrm>
          <a:prstGeom prst="rect">
            <a:avLst/>
          </a:prstGeom>
        </p:spPr>
      </p:pic>
      <p:pic>
        <p:nvPicPr>
          <p:cNvPr id="9" name="8 Imagen" descr="avcncvv9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910" y="-428652"/>
            <a:ext cx="7929618" cy="7786742"/>
          </a:xfrm>
          <a:prstGeom prst="rect">
            <a:avLst/>
          </a:prstGeom>
        </p:spPr>
      </p:pic>
      <p:sp>
        <p:nvSpPr>
          <p:cNvPr id="7" name="6 Botón de acción: Comienzo">
            <a:hlinkClick r:id="rId5" action="ppaction://hlinksldjump" highlightClick="1"/>
          </p:cNvPr>
          <p:cNvSpPr/>
          <p:nvPr/>
        </p:nvSpPr>
        <p:spPr>
          <a:xfrm>
            <a:off x="428596" y="6143644"/>
            <a:ext cx="571504" cy="428628"/>
          </a:xfrm>
          <a:prstGeom prst="actionButtonBeginning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000"/>
          </a:p>
        </p:txBody>
      </p:sp>
      <p:sp>
        <p:nvSpPr>
          <p:cNvPr id="8" name="7 CuadroTexto"/>
          <p:cNvSpPr txBox="1"/>
          <p:nvPr/>
        </p:nvSpPr>
        <p:spPr>
          <a:xfrm>
            <a:off x="1000100" y="6143644"/>
            <a:ext cx="4032129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hlinkClick r:id="rId5" action="ppaction://hlinksldjump"/>
              </a:rPr>
              <a:t>Volver al índice de canciones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7410" name="Picture 2" descr="http://galeon.hispavista.com/blackqueenproduccion/img/chica%20bailando%2022.gif"/>
          <p:cNvPicPr>
            <a:picLocks noChangeAspect="1" noChangeArrowheads="1" noCrop="1"/>
          </p:cNvPicPr>
          <p:nvPr/>
        </p:nvPicPr>
        <p:blipFill>
          <a:blip r:embed="rId6">
            <a:lum bright="-10000" contrast="10000"/>
          </a:blip>
          <a:srcRect/>
          <a:stretch>
            <a:fillRect/>
          </a:stretch>
        </p:blipFill>
        <p:spPr bwMode="auto">
          <a:xfrm>
            <a:off x="5000628" y="1285860"/>
            <a:ext cx="4643470" cy="6042032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08ed3efa7ee49713e9107d73eb1041c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Botón de acción: Comienzo">
            <a:hlinkClick r:id="rId3" action="ppaction://hlinksldjump" highlightClick="1"/>
          </p:cNvPr>
          <p:cNvSpPr/>
          <p:nvPr/>
        </p:nvSpPr>
        <p:spPr>
          <a:xfrm>
            <a:off x="428596" y="6143644"/>
            <a:ext cx="571504" cy="428628"/>
          </a:xfrm>
          <a:prstGeom prst="actionButtonBeginning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000"/>
          </a:p>
        </p:txBody>
      </p:sp>
      <p:sp>
        <p:nvSpPr>
          <p:cNvPr id="6" name="5 CuadroTexto"/>
          <p:cNvSpPr txBox="1"/>
          <p:nvPr/>
        </p:nvSpPr>
        <p:spPr>
          <a:xfrm>
            <a:off x="1000100" y="6143644"/>
            <a:ext cx="4032129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hlinkClick r:id="rId3" action="ppaction://hlinksldjump"/>
              </a:rPr>
              <a:t>Volver al índice de canciones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243538018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7643866" cy="6858000"/>
          </a:xfrm>
          <a:prstGeom prst="rect">
            <a:avLst/>
          </a:prstGeom>
        </p:spPr>
      </p:pic>
      <p:sp>
        <p:nvSpPr>
          <p:cNvPr id="5" name="4 Intercalar"/>
          <p:cNvSpPr/>
          <p:nvPr/>
        </p:nvSpPr>
        <p:spPr>
          <a:xfrm>
            <a:off x="0" y="0"/>
            <a:ext cx="714348" cy="6858000"/>
          </a:xfrm>
          <a:prstGeom prst="flowChartCollat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Intercalar"/>
          <p:cNvSpPr/>
          <p:nvPr/>
        </p:nvSpPr>
        <p:spPr>
          <a:xfrm>
            <a:off x="8429652" y="0"/>
            <a:ext cx="714348" cy="6858000"/>
          </a:xfrm>
          <a:prstGeom prst="flowChartCollat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Botón de acción: Comienzo">
            <a:hlinkClick r:id="rId3" action="ppaction://hlinksldjump" highlightClick="1"/>
          </p:cNvPr>
          <p:cNvSpPr/>
          <p:nvPr/>
        </p:nvSpPr>
        <p:spPr>
          <a:xfrm>
            <a:off x="428596" y="6143644"/>
            <a:ext cx="571504" cy="428628"/>
          </a:xfrm>
          <a:prstGeom prst="actionButtonBeginning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000"/>
          </a:p>
        </p:txBody>
      </p:sp>
      <p:sp>
        <p:nvSpPr>
          <p:cNvPr id="8" name="7 CuadroTexto"/>
          <p:cNvSpPr txBox="1"/>
          <p:nvPr/>
        </p:nvSpPr>
        <p:spPr>
          <a:xfrm>
            <a:off x="1000100" y="6143644"/>
            <a:ext cx="4032129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hlinkClick r:id="rId3" action="ppaction://hlinksldjump"/>
              </a:rPr>
              <a:t>Volver al índice de canciones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uo-dinamico-19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1" y="0"/>
            <a:ext cx="735811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928662" cy="6858000"/>
          </a:xfrm>
          <a:prstGeom prst="rtTriangle">
            <a:avLst/>
          </a:prstGeom>
          <a:solidFill>
            <a:schemeClr val="accent4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8286776" y="0"/>
            <a:ext cx="857224" cy="6858000"/>
          </a:xfrm>
          <a:prstGeom prst="rtTriangle">
            <a:avLst/>
          </a:prstGeom>
          <a:solidFill>
            <a:schemeClr val="accent4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Botón de acción: Comienzo">
            <a:hlinkClick r:id="rId3" action="ppaction://hlinksldjump" highlightClick="1"/>
          </p:cNvPr>
          <p:cNvSpPr/>
          <p:nvPr/>
        </p:nvSpPr>
        <p:spPr>
          <a:xfrm>
            <a:off x="428596" y="6143644"/>
            <a:ext cx="571504" cy="428628"/>
          </a:xfrm>
          <a:prstGeom prst="actionButtonBeginning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000"/>
          </a:p>
        </p:txBody>
      </p:sp>
      <p:sp>
        <p:nvSpPr>
          <p:cNvPr id="8" name="7 CuadroTexto"/>
          <p:cNvSpPr txBox="1"/>
          <p:nvPr/>
        </p:nvSpPr>
        <p:spPr>
          <a:xfrm>
            <a:off x="1000100" y="6143644"/>
            <a:ext cx="4032129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hlinkClick r:id="rId3" action="ppaction://hlinksldjump"/>
              </a:rPr>
              <a:t>Volver al índice de canciones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-DUO-DINAMICO-PORTA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6929486" cy="6858000"/>
          </a:xfrm>
          <a:prstGeom prst="rect">
            <a:avLst/>
          </a:prstGeom>
        </p:spPr>
      </p:pic>
      <p:sp>
        <p:nvSpPr>
          <p:cNvPr id="5" name="4 Intercalar"/>
          <p:cNvSpPr/>
          <p:nvPr/>
        </p:nvSpPr>
        <p:spPr>
          <a:xfrm>
            <a:off x="0" y="0"/>
            <a:ext cx="1142976" cy="6858000"/>
          </a:xfrm>
          <a:prstGeom prst="flowChartCollat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Intercalar"/>
          <p:cNvSpPr/>
          <p:nvPr/>
        </p:nvSpPr>
        <p:spPr>
          <a:xfrm>
            <a:off x="8001024" y="0"/>
            <a:ext cx="1142976" cy="6858000"/>
          </a:xfrm>
          <a:prstGeom prst="flowChartCollat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Botón de acción: Comienzo">
            <a:hlinkClick r:id="rId3" action="ppaction://hlinksldjump" highlightClick="1"/>
          </p:cNvPr>
          <p:cNvSpPr/>
          <p:nvPr/>
        </p:nvSpPr>
        <p:spPr>
          <a:xfrm>
            <a:off x="428596" y="6143644"/>
            <a:ext cx="571504" cy="428628"/>
          </a:xfrm>
          <a:prstGeom prst="actionButtonBeginning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000"/>
          </a:p>
        </p:txBody>
      </p:sp>
      <p:sp>
        <p:nvSpPr>
          <p:cNvPr id="8" name="7 CuadroTexto"/>
          <p:cNvSpPr txBox="1"/>
          <p:nvPr/>
        </p:nvSpPr>
        <p:spPr>
          <a:xfrm>
            <a:off x="1000100" y="6143644"/>
            <a:ext cx="4032129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hlinkClick r:id="rId3" action="ppaction://hlinksldjump"/>
              </a:rPr>
              <a:t>Volver al índice de canciones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1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Botón de acción: Comienzo">
            <a:hlinkClick r:id="rId3" action="ppaction://hlinksldjump" highlightClick="1"/>
          </p:cNvPr>
          <p:cNvSpPr/>
          <p:nvPr/>
        </p:nvSpPr>
        <p:spPr>
          <a:xfrm>
            <a:off x="428596" y="6143644"/>
            <a:ext cx="571504" cy="428628"/>
          </a:xfrm>
          <a:prstGeom prst="actionButtonBeginning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000"/>
          </a:p>
        </p:txBody>
      </p:sp>
      <p:sp>
        <p:nvSpPr>
          <p:cNvPr id="6" name="5 CuadroTexto"/>
          <p:cNvSpPr txBox="1"/>
          <p:nvPr/>
        </p:nvSpPr>
        <p:spPr>
          <a:xfrm>
            <a:off x="1000100" y="6143644"/>
            <a:ext cx="4032129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hlinkClick r:id="rId3" action="ppaction://hlinksldjump"/>
              </a:rPr>
              <a:t>Volver al índice de canciones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duo-dinamico2438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71546"/>
            <a:ext cx="9144000" cy="5786454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Botón de acción: Comienzo">
            <a:hlinkClick r:id="rId4" action="ppaction://hlinksldjump" highlightClick="1"/>
          </p:cNvPr>
          <p:cNvSpPr/>
          <p:nvPr/>
        </p:nvSpPr>
        <p:spPr>
          <a:xfrm>
            <a:off x="428596" y="6143644"/>
            <a:ext cx="571504" cy="428628"/>
          </a:xfrm>
          <a:prstGeom prst="actionButtonBeginning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000"/>
          </a:p>
        </p:txBody>
      </p:sp>
      <p:sp>
        <p:nvSpPr>
          <p:cNvPr id="8" name="7 CuadroTexto"/>
          <p:cNvSpPr txBox="1"/>
          <p:nvPr/>
        </p:nvSpPr>
        <p:spPr>
          <a:xfrm>
            <a:off x="1000100" y="6143644"/>
            <a:ext cx="3846181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4" action="ppaction://hlinksldjump"/>
              </a:rPr>
              <a:t>Volver al índice de canciones</a:t>
            </a:r>
            <a:endParaRPr lang="es-ES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881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91945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Botón de acción: Comienzo">
            <a:hlinkClick r:id="rId3" action="ppaction://hlinksldjump" highlightClick="1"/>
          </p:cNvPr>
          <p:cNvSpPr/>
          <p:nvPr/>
        </p:nvSpPr>
        <p:spPr>
          <a:xfrm>
            <a:off x="428596" y="6143644"/>
            <a:ext cx="571504" cy="428628"/>
          </a:xfrm>
          <a:prstGeom prst="actionButtonBeginning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000"/>
          </a:p>
        </p:txBody>
      </p:sp>
      <p:sp>
        <p:nvSpPr>
          <p:cNvPr id="6" name="5 CuadroTexto"/>
          <p:cNvSpPr txBox="1"/>
          <p:nvPr/>
        </p:nvSpPr>
        <p:spPr>
          <a:xfrm>
            <a:off x="1000100" y="6143644"/>
            <a:ext cx="4032129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hlinkClick r:id="rId3" action="ppaction://hlinksldjump"/>
              </a:rPr>
              <a:t>Volver al índice de canciones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uo-dinamico-021-reduc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2150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Botón de acción: Comienzo">
            <a:hlinkClick r:id="rId3" action="ppaction://hlinksldjump" highlightClick="1"/>
          </p:cNvPr>
          <p:cNvSpPr/>
          <p:nvPr/>
        </p:nvSpPr>
        <p:spPr>
          <a:xfrm>
            <a:off x="428596" y="6143644"/>
            <a:ext cx="571504" cy="428628"/>
          </a:xfrm>
          <a:prstGeom prst="actionButtonBeginning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000"/>
          </a:p>
        </p:txBody>
      </p:sp>
      <p:sp>
        <p:nvSpPr>
          <p:cNvPr id="9" name="8 CuadroTexto"/>
          <p:cNvSpPr txBox="1"/>
          <p:nvPr/>
        </p:nvSpPr>
        <p:spPr>
          <a:xfrm>
            <a:off x="1000100" y="6143644"/>
            <a:ext cx="4032129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hlinkClick r:id="rId3" action="ppaction://hlinksldjump"/>
              </a:rPr>
              <a:t>Volver al índice de canciones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uo-dinamico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8" y="357165"/>
            <a:ext cx="4500594" cy="307183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C0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luz-casal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4357687" y="3643314"/>
            <a:ext cx="4214841" cy="292895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1">
                <a:lumMod val="65000"/>
                <a:lumOff val="3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5 Imagen" descr="1563.jpg"/>
          <p:cNvPicPr>
            <a:picLocks noChangeAspect="1"/>
          </p:cNvPicPr>
          <p:nvPr/>
        </p:nvPicPr>
        <p:blipFill>
          <a:blip r:embed="rId5"/>
          <a:srcRect l="2444" t="2444" r="2444" b="1338"/>
          <a:stretch>
            <a:fillRect/>
          </a:stretch>
        </p:blipFill>
        <p:spPr>
          <a:xfrm>
            <a:off x="5500694" y="0"/>
            <a:ext cx="3318993" cy="3286148"/>
          </a:xfrm>
          <a:prstGeom prst="ellipse">
            <a:avLst/>
          </a:prstGeom>
        </p:spPr>
      </p:pic>
      <p:pic>
        <p:nvPicPr>
          <p:cNvPr id="7" name="6 Imagen" descr="Imagen2.jpg"/>
          <p:cNvPicPr>
            <a:picLocks noChangeAspect="1"/>
          </p:cNvPicPr>
          <p:nvPr/>
        </p:nvPicPr>
        <p:blipFill>
          <a:blip r:embed="rId6" cstate="screen"/>
          <a:srcRect/>
          <a:stretch>
            <a:fillRect/>
          </a:stretch>
        </p:blipFill>
        <p:spPr>
          <a:xfrm>
            <a:off x="357158" y="3571876"/>
            <a:ext cx="3368278" cy="3286124"/>
          </a:xfrm>
          <a:prstGeom prst="ellipse">
            <a:avLst/>
          </a:prstGeom>
        </p:spPr>
      </p:pic>
      <p:sp>
        <p:nvSpPr>
          <p:cNvPr id="8" name="7 Botón de acción: Comienzo">
            <a:hlinkClick r:id="rId7" action="ppaction://hlinksldjump" highlightClick="1"/>
          </p:cNvPr>
          <p:cNvSpPr/>
          <p:nvPr/>
        </p:nvSpPr>
        <p:spPr>
          <a:xfrm>
            <a:off x="428596" y="6143644"/>
            <a:ext cx="571504" cy="428628"/>
          </a:xfrm>
          <a:prstGeom prst="actionButtonBeginning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000"/>
          </a:p>
        </p:txBody>
      </p:sp>
      <p:sp>
        <p:nvSpPr>
          <p:cNvPr id="9" name="8 CuadroTexto"/>
          <p:cNvSpPr txBox="1"/>
          <p:nvPr/>
        </p:nvSpPr>
        <p:spPr>
          <a:xfrm>
            <a:off x="1000100" y="6143644"/>
            <a:ext cx="4032129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hlinkClick r:id="rId7" action="ppaction://hlinksldjump"/>
              </a:rPr>
              <a:t>Volver al índice de canciones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alladolid-8Sep08reduc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85789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Botón de acción: Comienzo">
            <a:hlinkClick r:id="rId3" action="ppaction://hlinksldjump" highlightClick="1"/>
          </p:cNvPr>
          <p:cNvSpPr/>
          <p:nvPr/>
        </p:nvSpPr>
        <p:spPr>
          <a:xfrm>
            <a:off x="428596" y="6143644"/>
            <a:ext cx="571504" cy="428628"/>
          </a:xfrm>
          <a:prstGeom prst="actionButtonBeginning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000"/>
          </a:p>
        </p:txBody>
      </p:sp>
      <p:sp>
        <p:nvSpPr>
          <p:cNvPr id="6" name="5 CuadroTexto"/>
          <p:cNvSpPr txBox="1"/>
          <p:nvPr/>
        </p:nvSpPr>
        <p:spPr>
          <a:xfrm>
            <a:off x="1000100" y="6143644"/>
            <a:ext cx="4032129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hlinkClick r:id="rId3" action="ppaction://hlinksldjump"/>
              </a:rPr>
              <a:t>Volver al índice de canciones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v-duo-dinamico-pose-pedro-cerve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229888" cy="600079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Botón de acción: Comienzo">
            <a:hlinkClick r:id="rId3" action="ppaction://hlinksldjump" highlightClick="1"/>
          </p:cNvPr>
          <p:cNvSpPr/>
          <p:nvPr/>
        </p:nvSpPr>
        <p:spPr>
          <a:xfrm>
            <a:off x="428596" y="6143644"/>
            <a:ext cx="571504" cy="428628"/>
          </a:xfrm>
          <a:prstGeom prst="actionButtonBeginning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000"/>
          </a:p>
        </p:txBody>
      </p:sp>
      <p:sp>
        <p:nvSpPr>
          <p:cNvPr id="6" name="5 CuadroTexto"/>
          <p:cNvSpPr txBox="1"/>
          <p:nvPr/>
        </p:nvSpPr>
        <p:spPr>
          <a:xfrm>
            <a:off x="1000100" y="6143644"/>
            <a:ext cx="4032129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hlinkClick r:id="rId3" action="ppaction://hlinksldjump"/>
              </a:rPr>
              <a:t>Volver al índice de canciones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uo-dinamico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Botón de acción: Comienzo">
            <a:hlinkClick r:id="rId3" action="ppaction://hlinksldjump" highlightClick="1"/>
          </p:cNvPr>
          <p:cNvSpPr/>
          <p:nvPr/>
        </p:nvSpPr>
        <p:spPr>
          <a:xfrm>
            <a:off x="428596" y="6143644"/>
            <a:ext cx="571504" cy="428628"/>
          </a:xfrm>
          <a:prstGeom prst="actionButtonBeginning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000"/>
          </a:p>
        </p:txBody>
      </p:sp>
      <p:sp>
        <p:nvSpPr>
          <p:cNvPr id="6" name="5 CuadroTexto"/>
          <p:cNvSpPr txBox="1"/>
          <p:nvPr/>
        </p:nvSpPr>
        <p:spPr>
          <a:xfrm>
            <a:off x="1000100" y="6143644"/>
            <a:ext cx="4032129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hlinkClick r:id="rId3" action="ppaction://hlinksldjump"/>
              </a:rPr>
              <a:t>Volver al índice de canciones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v-duo-dinamico-bilbao-torre.jpg"/>
          <p:cNvPicPr>
            <a:picLocks noChangeAspect="1"/>
          </p:cNvPicPr>
          <p:nvPr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-2428924" y="1071546"/>
            <a:ext cx="12358774" cy="478634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5857892"/>
            <a:ext cx="9144000" cy="1000108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Botón de acción: Comienzo">
            <a:hlinkClick r:id="rId3" action="ppaction://hlinksldjump" highlightClick="1"/>
          </p:cNvPr>
          <p:cNvSpPr/>
          <p:nvPr/>
        </p:nvSpPr>
        <p:spPr>
          <a:xfrm>
            <a:off x="428596" y="6143644"/>
            <a:ext cx="571504" cy="428628"/>
          </a:xfrm>
          <a:prstGeom prst="actionButtonBeginning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000"/>
          </a:p>
        </p:txBody>
      </p:sp>
      <p:sp>
        <p:nvSpPr>
          <p:cNvPr id="8" name="7 CuadroTexto"/>
          <p:cNvSpPr txBox="1"/>
          <p:nvPr/>
        </p:nvSpPr>
        <p:spPr>
          <a:xfrm>
            <a:off x="1000100" y="6143644"/>
            <a:ext cx="4032129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hlinkClick r:id="rId3" action="ppaction://hlinksldjump"/>
              </a:rPr>
              <a:t>Volver al índice de canciones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2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ulio Iglesias envió a Manolo y Ramón esta entrañable carta.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612" y="357165"/>
            <a:ext cx="4000528" cy="5139509"/>
          </a:xfrm>
          <a:prstGeom prst="rect">
            <a:avLst/>
          </a:prstGeom>
          <a:ln>
            <a:noFill/>
          </a:ln>
        </p:spPr>
      </p:pic>
      <p:sp>
        <p:nvSpPr>
          <p:cNvPr id="6" name="5 CuadroTexto"/>
          <p:cNvSpPr txBox="1"/>
          <p:nvPr/>
        </p:nvSpPr>
        <p:spPr>
          <a:xfrm>
            <a:off x="3000364" y="5786454"/>
            <a:ext cx="3525389" cy="70788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762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s-ES" sz="2000" dirty="0" smtClean="0">
                <a:solidFill>
                  <a:sysClr val="windowText" lastClr="000000"/>
                </a:solidFill>
                <a:latin typeface="Script MT Bold" pitchFamily="66" charset="0"/>
              </a:rPr>
              <a:t>Julio Iglesias envió a Manolo y </a:t>
            </a:r>
          </a:p>
          <a:p>
            <a:pPr algn="ctr"/>
            <a:r>
              <a:rPr lang="es-ES" sz="2000" dirty="0" smtClean="0">
                <a:solidFill>
                  <a:sysClr val="windowText" lastClr="000000"/>
                </a:solidFill>
                <a:latin typeface="Script MT Bold" pitchFamily="66" charset="0"/>
              </a:rPr>
              <a:t>Ramón esta entrañable carta.</a:t>
            </a:r>
            <a:endParaRPr lang="es-ES" sz="2000" dirty="0">
              <a:solidFill>
                <a:sysClr val="windowText" lastClr="000000"/>
              </a:solidFill>
              <a:latin typeface="Script MT Bold" pitchFamily="66" charset="0"/>
            </a:endParaRPr>
          </a:p>
        </p:txBody>
      </p:sp>
      <p:sp>
        <p:nvSpPr>
          <p:cNvPr id="8" name="7 Marco"/>
          <p:cNvSpPr/>
          <p:nvPr/>
        </p:nvSpPr>
        <p:spPr>
          <a:xfrm>
            <a:off x="2500298" y="285728"/>
            <a:ext cx="4429156" cy="5429288"/>
          </a:xfrm>
          <a:prstGeom prst="frame">
            <a:avLst>
              <a:gd name="adj1" fmla="val 5117"/>
            </a:avLst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blipFill>
                <a:blip r:embed="rId6"/>
                <a:tile tx="0" ty="0" sx="100000" sy="100000" flip="none" algn="tl"/>
              </a:blipFill>
            </a:endParaRPr>
          </a:p>
        </p:txBody>
      </p:sp>
      <p:sp>
        <p:nvSpPr>
          <p:cNvPr id="7" name="6 Botón de acción: Comienzo">
            <a:hlinkClick r:id="rId7" action="ppaction://hlinksldjump" highlightClick="1"/>
          </p:cNvPr>
          <p:cNvSpPr/>
          <p:nvPr/>
        </p:nvSpPr>
        <p:spPr>
          <a:xfrm>
            <a:off x="428596" y="6429372"/>
            <a:ext cx="571504" cy="428628"/>
          </a:xfrm>
          <a:prstGeom prst="actionButtonBeginning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000"/>
          </a:p>
        </p:txBody>
      </p:sp>
      <p:sp>
        <p:nvSpPr>
          <p:cNvPr id="9" name="8 CuadroTexto"/>
          <p:cNvSpPr txBox="1"/>
          <p:nvPr/>
        </p:nvSpPr>
        <p:spPr>
          <a:xfrm>
            <a:off x="1000100" y="6429372"/>
            <a:ext cx="4032129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hlinkClick r:id="rId7" action="ppaction://hlinksldjump"/>
              </a:rPr>
              <a:t>Volver al índice de canciones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eatro5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30" name="Picture 6" descr="http://www.navalcarbon.com/wp-content/uploads/noticias/2007_08/DD23Jun07S.PedroPinatar_Reduced.jpg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1571604" y="1285860"/>
            <a:ext cx="6000792" cy="514353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Botón de acción: Comienzo">
            <a:hlinkClick r:id="rId4" action="ppaction://hlinksldjump" highlightClick="1"/>
          </p:cNvPr>
          <p:cNvSpPr/>
          <p:nvPr/>
        </p:nvSpPr>
        <p:spPr>
          <a:xfrm>
            <a:off x="428596" y="6143644"/>
            <a:ext cx="571504" cy="428628"/>
          </a:xfrm>
          <a:prstGeom prst="actionButtonBeginning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000"/>
          </a:p>
        </p:txBody>
      </p:sp>
      <p:sp>
        <p:nvSpPr>
          <p:cNvPr id="8" name="7 CuadroTexto"/>
          <p:cNvSpPr txBox="1"/>
          <p:nvPr/>
        </p:nvSpPr>
        <p:spPr>
          <a:xfrm>
            <a:off x="1000100" y="6143644"/>
            <a:ext cx="310880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hlinkClick r:id="rId4" action="ppaction://hlinksldjump"/>
              </a:rPr>
              <a:t>Volver al índice de canciones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2500298" y="5500702"/>
            <a:ext cx="43602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Francisco del Olmo -Jazmín</a:t>
            </a:r>
            <a:endParaRPr lang="es-ES" sz="2400" dirty="0"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EL DUO DINAMICO- 50 ANIVERSARIO-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 DUO DINAMICO- 50 ANIVERSARIO-</Template>
  <TotalTime>0</TotalTime>
  <Words>175</Words>
  <Application>Microsoft Office PowerPoint</Application>
  <PresentationFormat>Presentación en pantalla (4:3)</PresentationFormat>
  <Paragraphs>46</Paragraphs>
  <Slides>22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EL DUO DINAMICO- 50 ANIVERSARIO-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2012-09-13T13:03:10Z</dcterms:created>
  <dcterms:modified xsi:type="dcterms:W3CDTF">2012-09-13T13:10:46Z</dcterms:modified>
</cp:coreProperties>
</file>