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5pPr>
    <a:lvl6pPr marL="2286000" algn="l" defTabSz="914400" rtl="0" eaLnBrk="1" latinLnBrk="0" hangingPunct="1"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6pPr>
    <a:lvl7pPr marL="2743200" algn="l" defTabSz="914400" rtl="0" eaLnBrk="1" latinLnBrk="0" hangingPunct="1"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7pPr>
    <a:lvl8pPr marL="3200400" algn="l" defTabSz="914400" rtl="0" eaLnBrk="1" latinLnBrk="0" hangingPunct="1"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8pPr>
    <a:lvl9pPr marL="3657600" algn="l" defTabSz="914400" rtl="0" eaLnBrk="1" latinLnBrk="0" hangingPunct="1">
      <a:defRPr sz="5400" b="1" kern="1200">
        <a:solidFill>
          <a:srgbClr val="FFFF0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Berlin Sans FB Demi" panose="020E0802020502020306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rakOuR5OodRD/O40DCvlg==" hashData="FRRBHwRC6izmE3mP7PHyfV7VeUMineSCmLUMBvDU8J0dC1UBGk5Mym3Uk/Em8S8nk7tXh2IS2q6xljSvGzIp/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205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079D4-1C34-43A5-9433-7D0C0DA50CD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3548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52EB3-A800-43B3-8EDA-718F2E1FEC8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53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DDCF7B-AD1B-422E-93AD-C6B8DF2AAF7B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4657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BF166-E773-4BAE-9AC5-73741E0771F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42830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8F171-2C95-4A80-93E3-FD7469F9808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321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523A2-7077-4785-9904-D82A5E07F67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992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4FB7D-70A7-4277-958C-087C2D37440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9338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2CE22E-C050-4F66-8310-587EB3776C0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39360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147DA-BED8-426F-9D0E-C426794A31B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8972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F6D2C-4422-4133-910F-80EB5C0FF31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56872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381194-C6C9-4D42-988F-8687BF241C0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55266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698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407EC8E-7E2D-4A3D-A83A-76587D6F0F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50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2ezl1z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3429000"/>
            <a:ext cx="7772400" cy="1470025"/>
          </a:xfrm>
        </p:spPr>
        <p:txBody>
          <a:bodyPr anchor="ctr"/>
          <a:lstStyle/>
          <a:p>
            <a:r>
              <a:rPr lang="es-ES_tradnl" sz="8800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Kunstler Script" panose="030304020206070D0D06" pitchFamily="66" charset="0"/>
              </a:rPr>
              <a:t>La Barca de Oro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700338" y="4797425"/>
            <a:ext cx="56165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  <a:t>Despedida al Amor…</a:t>
            </a:r>
          </a:p>
        </p:txBody>
      </p:sp>
    </p:spTree>
  </p:cSld>
  <p:clrMapOvr>
    <a:masterClrMapping/>
  </p:clrMapOvr>
  <p:transition spd="med" advClick="0" advTm="9000">
    <p:fade/>
    <p:sndAc>
      <p:stSnd>
        <p:snd r:embed="rId2" name="la barca de o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RedBubble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Yo ya me voy</a:t>
            </a:r>
            <a:r>
              <a:rPr lang="es-ES_tradnl"/>
              <a:t> 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68313" y="2781300"/>
            <a:ext cx="8280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al puerto donde se halla </a:t>
            </a:r>
          </a:p>
        </p:txBody>
      </p:sp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BARCA%20JUNTO%20AL%20LAGO%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92150"/>
            <a:ext cx="8229600" cy="1143000"/>
          </a:xfrm>
        </p:spPr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la barca de Oro</a:t>
            </a:r>
            <a:r>
              <a:rPr lang="es-ES_tradnl"/>
              <a:t>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331913" y="2708275"/>
            <a:ext cx="8280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que debe conducirme 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276600" y="4581525"/>
            <a:ext cx="46799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Yo ya me voy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1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2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solo vengo a despedirme</a:t>
            </a:r>
            <a:r>
              <a:rPr lang="es-ES_tradnl"/>
              <a:t>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611188" y="2276475"/>
            <a:ext cx="52562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adiós mujer 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827088" y="3573463"/>
            <a:ext cx="799306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adiós para siempre, adiós 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5" grpId="0"/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o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No volverán</a:t>
            </a:r>
            <a:r>
              <a:rPr lang="es-ES_tradnl"/>
              <a:t> 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258888" y="2636838"/>
            <a:ext cx="67691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tus ojos a mirarme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aja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268413"/>
            <a:ext cx="8229600" cy="1143000"/>
          </a:xfrm>
        </p:spPr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ni tus oidos</a:t>
            </a:r>
            <a:r>
              <a:rPr lang="es-ES_tradnl"/>
              <a:t>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11188" y="3213100"/>
            <a:ext cx="72739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escucharán mi canto 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547813" y="5157788"/>
            <a:ext cx="63722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Voy a aumentar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7" grpId="0"/>
      <p:bldP spid="81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lagri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los mares con mi llanto</a:t>
            </a:r>
            <a:r>
              <a:rPr lang="es-ES_tradnl"/>
              <a:t> 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0" y="299720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adiós                                mujer 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79388" y="5445125"/>
            <a:ext cx="87137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adiós para siempre, adiós 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5" grpId="0"/>
      <p:bldP spid="71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fresh-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6250"/>
            <a:ext cx="9144000" cy="3024188"/>
          </a:xfrm>
        </p:spPr>
        <p:txBody>
          <a:bodyPr/>
          <a:lstStyle/>
          <a:p>
            <a:r>
              <a:rPr lang="es-ES_tradnl" sz="5000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  <a:t>Te digo adiós y acaso con esta despedida </a:t>
            </a:r>
            <a:br>
              <a:rPr lang="es-ES_tradnl" sz="5000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</a:br>
            <a:r>
              <a:rPr lang="es-ES_tradnl" sz="5000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  <a:t>Mi más hermoso sueño muere dentro de mí</a:t>
            </a:r>
            <a:r>
              <a:rPr lang="es-ES_tradnl" sz="4000"/>
              <a:t> </a:t>
            </a:r>
            <a:br>
              <a:rPr lang="es-ES_tradnl" sz="4000"/>
            </a:br>
            <a:endParaRPr lang="es-ES_tradnl" sz="4000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3500438"/>
            <a:ext cx="9144000" cy="240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5000"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  <a:t>Pero te digo adiós para toda la vida, </a:t>
            </a:r>
            <a:br>
              <a:rPr lang="es-ES_tradnl" sz="5000"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</a:br>
            <a:r>
              <a:rPr lang="es-ES_tradnl" sz="5000"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  <a:t>Aunque toda la vida siga pensando en ti.</a:t>
            </a:r>
            <a:r>
              <a:rPr lang="es-ES_tradnl" sz="5200"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  <a:t/>
            </a:r>
            <a:br>
              <a:rPr lang="es-ES_tradnl" sz="5200">
                <a:effectLst>
                  <a:outerShdw blurRad="38100" dist="38100" dir="2700000" algn="tl">
                    <a:srgbClr val="C0C0C0"/>
                  </a:outerShdw>
                </a:effectLst>
                <a:latin typeface="Brush Script MT" panose="03060802040406070304" pitchFamily="66" charset="0"/>
              </a:rPr>
            </a:br>
            <a:endParaRPr lang="es-ES_tradnl" sz="5200">
              <a:effectLst>
                <a:outerShdw blurRad="38100" dist="38100" dir="2700000" algn="tl">
                  <a:srgbClr val="C0C0C0"/>
                </a:outerShdw>
              </a:effectLst>
              <a:latin typeface="Brush Script MT" panose="03060802040406070304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ojos_azu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No volverán</a:t>
            </a:r>
            <a:r>
              <a:rPr lang="es-ES_tradnl"/>
              <a:t> 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84213" y="5084763"/>
            <a:ext cx="67691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tus ojos a mirarme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pajaro_az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1268413"/>
            <a:ext cx="8229600" cy="1143000"/>
          </a:xfrm>
        </p:spPr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ni tus oidos</a:t>
            </a:r>
            <a:r>
              <a:rPr lang="es-ES_tradnl"/>
              <a:t> 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11188" y="3213100"/>
            <a:ext cx="72739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escucharán mi canto 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547813" y="5157788"/>
            <a:ext cx="637222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Voy a aumentar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wp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5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 Demi" panose="020E0802020502020306" pitchFamily="34" charset="0"/>
              </a:rPr>
              <a:t>los mares con mi llanto</a:t>
            </a:r>
            <a:r>
              <a:rPr lang="es-ES_tradnl"/>
              <a:t> 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299720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adiós                                mujer 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79388" y="5445125"/>
            <a:ext cx="87137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adiós para siempre… 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g1D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276475"/>
            <a:ext cx="8229600" cy="1143000"/>
          </a:xfrm>
        </p:spPr>
        <p:txBody>
          <a:bodyPr/>
          <a:lstStyle/>
          <a:p>
            <a:r>
              <a:rPr lang="es-ES_tradnl" sz="6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erlin Sans FB" panose="020E0602020502020306" pitchFamily="34" charset="0"/>
              </a:rPr>
              <a:t>Adiós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000">
                <a:effectLst>
                  <a:outerShdw blurRad="38100" dist="38100" dir="2700000" algn="tl">
                    <a:srgbClr val="C0C0C0"/>
                  </a:outerShdw>
                </a:effectLst>
              </a:rPr>
              <a:t>Yaiza V.A.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</a:br>
            <a:r>
              <a:rPr lang="es-ES" sz="44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40F903"/>
                </a:solidFill>
                <a:effectLst/>
                <a:latin typeface="Kristen ITC" panose="03050502040202030202" pitchFamily="66" charset="0"/>
                <a:hlinkClick r:id="rId5"/>
              </a:rPr>
              <a:t>Aquí</a:t>
            </a:r>
            <a:endParaRPr lang="es-ES" sz="4400">
              <a:solidFill>
                <a:srgbClr val="40F903"/>
              </a:solidFill>
              <a:effectLst/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effectLst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0">
                <a:solidFill>
                  <a:srgbClr val="40F903"/>
                </a:solidFill>
                <a:effectLst/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5400" b="1" i="0" u="none" strike="noStrike" cap="none" normalizeH="0" baseline="0" smtClean="0">
            <a:ln>
              <a:noFill/>
            </a:ln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erlin Sans FB Demi" panose="020E0802020502020306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5400" b="1" i="0" u="none" strike="noStrike" cap="none" normalizeH="0" baseline="0" smtClean="0">
            <a:ln>
              <a:noFill/>
            </a:ln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Berlin Sans FB Demi" panose="020E0802020502020306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142</Words>
  <Application>Microsoft Office PowerPoint</Application>
  <PresentationFormat>Presentación en pantalla (4:3)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Kunstler Script</vt:lpstr>
      <vt:lpstr>Brush Script MT</vt:lpstr>
      <vt:lpstr>Berlin Sans FB Demi</vt:lpstr>
      <vt:lpstr>Berlin Sans FB</vt:lpstr>
      <vt:lpstr>Diseño predeterminado</vt:lpstr>
      <vt:lpstr>1_Diseño predeterminado</vt:lpstr>
      <vt:lpstr>La Barca de Oro</vt:lpstr>
      <vt:lpstr>Yo ya me voy </vt:lpstr>
      <vt:lpstr>la barca de Oro </vt:lpstr>
      <vt:lpstr>solo vengo a despedirme </vt:lpstr>
      <vt:lpstr>No volverán </vt:lpstr>
      <vt:lpstr>ni tus oidos </vt:lpstr>
      <vt:lpstr>los mares con mi llanto </vt:lpstr>
      <vt:lpstr>Te digo adiós y acaso con esta despedida  Mi más hermoso sueño muere dentro de mí  </vt:lpstr>
      <vt:lpstr>No volverán </vt:lpstr>
      <vt:lpstr>ni tus oidos </vt:lpstr>
      <vt:lpstr>los mares con mi llanto </vt:lpstr>
      <vt:lpstr>Adiós</vt:lpstr>
      <vt:lpstr>Presentación de PowerPoint</vt:lpstr>
    </vt:vector>
  </TitlesOfParts>
  <Company>Windows 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Barca de Oro</dc:title>
  <dc:creator>WinuE</dc:creator>
  <cp:lastModifiedBy>Gamer</cp:lastModifiedBy>
  <cp:revision>9</cp:revision>
  <dcterms:created xsi:type="dcterms:W3CDTF">2009-09-14T23:06:40Z</dcterms:created>
  <dcterms:modified xsi:type="dcterms:W3CDTF">2017-09-23T11:59:32Z</dcterms:modified>
</cp:coreProperties>
</file>