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57" r:id="rId3"/>
    <p:sldId id="256" r:id="rId4"/>
    <p:sldId id="258" r:id="rId5"/>
    <p:sldId id="259" r:id="rId6"/>
    <p:sldId id="266" r:id="rId7"/>
    <p:sldId id="265" r:id="rId8"/>
    <p:sldId id="260" r:id="rId9"/>
    <p:sldId id="261" r:id="rId10"/>
    <p:sldId id="264" r:id="rId11"/>
    <p:sldId id="263" r:id="rId12"/>
    <p:sldId id="262" r:id="rId13"/>
    <p:sldId id="267" r:id="rId14"/>
    <p:sldId id="268" r:id="rId15"/>
    <p:sldId id="269" r:id="rId16"/>
    <p:sldId id="270" r:id="rId17"/>
    <p:sldId id="271" r:id="rId18"/>
    <p:sldId id="274" r:id="rId19"/>
    <p:sldId id="277" r:id="rId20"/>
    <p:sldId id="273" r:id="rId21"/>
    <p:sldId id="276" r:id="rId22"/>
    <p:sldId id="275" r:id="rId23"/>
    <p:sldId id="272" r:id="rId24"/>
    <p:sldId id="278" r:id="rId2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T1Ue+6TA0JoHgGtF1fSAQ" hashData="MdquX0l4eSxm+gV/903yLBOsn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476" autoAdjust="0"/>
  </p:normalViewPr>
  <p:slideViewPr>
    <p:cSldViewPr>
      <p:cViewPr>
        <p:scale>
          <a:sx n="60" d="100"/>
          <a:sy n="60" d="100"/>
        </p:scale>
        <p:origin x="-342" y="-4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659A6-5844-4457-AB31-CC58F9EC48E0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7E9C67-47F7-4948-A00C-1149C1193B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E9C67-47F7-4948-A00C-1149C1193BE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E9C67-47F7-4948-A00C-1149C1193BE4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E9C67-47F7-4948-A00C-1149C1193BE4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E9A0E-52C9-4E68-828B-83950F8D6A6C}" type="datetimeFigureOut">
              <a:rPr lang="es-ES" smtClean="0"/>
              <a:pPr/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9A70A-2837-4011-931C-D8DA3DA6B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12.pn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audio" Target="../media/audio7.wav"/><Relationship Id="rId5" Type="http://schemas.openxmlformats.org/officeDocument/2006/relationships/image" Target="../media/image13.png"/><Relationship Id="rId15" Type="http://schemas.openxmlformats.org/officeDocument/2006/relationships/image" Target="../media/image15.jpeg"/><Relationship Id="rId10" Type="http://schemas.openxmlformats.org/officeDocument/2006/relationships/audio" Target="../media/audio6.wav"/><Relationship Id="rId4" Type="http://schemas.openxmlformats.org/officeDocument/2006/relationships/audio" Target="../media/audio2.wav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1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neotera.gr/wp-content/uploads/2015/01/demis-roussos-i522741.jpg"/>
          <p:cNvPicPr>
            <a:picLocks noChangeAspect="1" noChangeArrowheads="1"/>
          </p:cNvPicPr>
          <p:nvPr/>
        </p:nvPicPr>
        <p:blipFill>
          <a:blip r:embed="rId3"/>
          <a:srcRect b="3658"/>
          <a:stretch>
            <a:fillRect/>
          </a:stretch>
        </p:blipFill>
        <p:spPr bwMode="auto">
          <a:xfrm>
            <a:off x="1214414" y="-142894"/>
            <a:ext cx="6929486" cy="528639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6" name="Picture 4" descr="https://encrypted-tbn0.gstatic.com/images?q=tbn:ANd9GcTbeHzH8OryBdSIPZ5xZbrnR2GRpV9Y_kig6E6h2Cr6khMyuli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15479">
            <a:off x="160502" y="160501"/>
            <a:ext cx="1230288" cy="1230289"/>
          </a:xfrm>
          <a:prstGeom prst="rect">
            <a:avLst/>
          </a:prstGeom>
          <a:noFill/>
        </p:spPr>
      </p:pic>
      <p:pic>
        <p:nvPicPr>
          <p:cNvPr id="3078" name="Picture 6" descr="http://www.brmusic.nl/images/uploads/DemisRoussos_GreatestHits_ForeverandEv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75540">
            <a:off x="155916" y="3630292"/>
            <a:ext cx="1357290" cy="1357291"/>
          </a:xfrm>
          <a:prstGeom prst="rect">
            <a:avLst/>
          </a:prstGeom>
          <a:noFill/>
        </p:spPr>
      </p:pic>
      <p:pic>
        <p:nvPicPr>
          <p:cNvPr id="3082" name="Picture 10" descr="https://encrypted-tbn3.gstatic.com/images?q=tbn:ANd9GcTwsYHj2B6949rGUg4C8PV6Q80Ut3SRSk0ZwWNG6HHBiBVarma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39241">
            <a:off x="7765411" y="132157"/>
            <a:ext cx="1246432" cy="1246432"/>
          </a:xfrm>
          <a:prstGeom prst="rect">
            <a:avLst/>
          </a:prstGeom>
          <a:noFill/>
        </p:spPr>
      </p:pic>
      <p:pic>
        <p:nvPicPr>
          <p:cNvPr id="3084" name="Picture 12" descr="https://encrypted-tbn1.gstatic.com/images?q=tbn:ANd9GcRVmEMKqihHaBaR04eCjCqz-s5WZ6Ymlvo3Bj__ETOwyMG8_7v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957232">
            <a:off x="7610022" y="1570687"/>
            <a:ext cx="1320595" cy="1320595"/>
          </a:xfrm>
          <a:prstGeom prst="rect">
            <a:avLst/>
          </a:prstGeom>
          <a:noFill/>
        </p:spPr>
      </p:pic>
      <p:pic>
        <p:nvPicPr>
          <p:cNvPr id="3086" name="Picture 14" descr="http://multimedia.fnac.com/multimedia/ES/images_produits/ES/ZoomPE/0/6/4/4743212001460.jpg"/>
          <p:cNvPicPr>
            <a:picLocks noChangeAspect="1" noChangeArrowheads="1"/>
          </p:cNvPicPr>
          <p:nvPr/>
        </p:nvPicPr>
        <p:blipFill>
          <a:blip r:embed="rId8"/>
          <a:srcRect t="5725" b="17939"/>
          <a:stretch>
            <a:fillRect/>
          </a:stretch>
        </p:blipFill>
        <p:spPr bwMode="auto">
          <a:xfrm rot="1062931">
            <a:off x="7739878" y="3106810"/>
            <a:ext cx="1374001" cy="1314925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4" name="Picture 2" descr="https://encrypted-tbn3.gstatic.com/images?q=tbn:ANd9GcSyXCJe6X4kFyrTABtkRl4GYOzoAVg80k1Kdwiv2F2XO-9jWco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818478">
            <a:off x="171704" y="1893003"/>
            <a:ext cx="1387756" cy="1330215"/>
          </a:xfrm>
          <a:prstGeom prst="rect">
            <a:avLst/>
          </a:prstGeom>
          <a:noFill/>
        </p:spPr>
      </p:pic>
      <p:pic>
        <p:nvPicPr>
          <p:cNvPr id="25602" name="Picture 2" descr="http://static1.glowtxt.com/data1/e/1/8/e1844e28986b627b71773ce79043c8735bd36b11da39a3ee5e6b4b0d3255bfef95601890afd80709da39a3ee5e6b4b0d3255bfef95601890afd807094593583efa958e05b9994dd86cae191a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286380" y="642924"/>
            <a:ext cx="2720313" cy="818736"/>
          </a:xfrm>
          <a:prstGeom prst="rect">
            <a:avLst/>
          </a:prstGeom>
          <a:noFill/>
        </p:spPr>
      </p:pic>
      <p:pic>
        <p:nvPicPr>
          <p:cNvPr id="25604" name="Picture 4" descr="http://static1.glowtxt.com/data1/1/0/4/1042c3464e14829f6a3750ccc16812d90f57dfb8da39a3ee5e6b4b0d3255bfef95601890afd80709da39a3ee5e6b4b0d3255bfef95601890afd807094593583efa958e05b9994dd86cae191a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929190" y="2143122"/>
            <a:ext cx="3281083" cy="135732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643702" y="4500576"/>
            <a:ext cx="226055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Riesling" pitchFamily="2" charset="0"/>
              </a:rPr>
              <a:t>Esta es una creación de Raquel</a:t>
            </a:r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Riesling" pitchFamily="2" charset="0"/>
            </a:endParaRPr>
          </a:p>
        </p:txBody>
      </p:sp>
      <p:pic>
        <p:nvPicPr>
          <p:cNvPr id="25606" name="Picture 6" descr="http://static1.glowtxt.com/data1/b/2/d/b2d144f4b8ef975941a406a733202a53887e34acda39a3ee5e6b4b0d3255bfef95601890afd80709da39a3ee5e6b4b0d3255bfef95601890afd807092a4d26018ce5ea8f6924c964e903597c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357290" y="642924"/>
            <a:ext cx="2494167" cy="642942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3500430" y="55007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É</a:t>
            </a:r>
            <a:endParaRPr lang="es-ES" dirty="0"/>
          </a:p>
        </p:txBody>
      </p:sp>
      <p:pic>
        <p:nvPicPr>
          <p:cNvPr id="25608" name="Picture 8" descr="http://static1.glowtxt.com/data1/e/9/e/e9efcfab821036bc52f8d81775fa268f03743f17da39a3ee5e6b4b0d3255bfef95601890afd80709da39a3ee5e6b4b0d3255bfef95601890afd807092a4d26018ce5ea8f6924c964e903597c.pn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000100" y="1785932"/>
            <a:ext cx="3094309" cy="107157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 loop="1"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3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0"/>
                            </p:stCondLst>
                            <p:childTnLst>
                              <p:par>
                                <p:cTn id="7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7" name="26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715008" y="3500444"/>
            <a:ext cx="1143840" cy="928694"/>
          </a:xfrm>
          <a:prstGeom prst="rect">
            <a:avLst/>
          </a:prstGeom>
        </p:spPr>
      </p:pic>
      <p:pic>
        <p:nvPicPr>
          <p:cNvPr id="36" name="35 Imagen" descr="u12FNts.png">
            <a:hlinkClick r:id="" action="ppaction://hlinkshowjump?jump=nextslide">
              <a:snd r:embed="rId4" name="DEMIS ROUSSOS  -  Quisiera Bailar Esta Cancion.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5857884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37" name="36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5008" y="3500444"/>
            <a:ext cx="1143008" cy="967161"/>
          </a:xfrm>
          <a:prstGeom prst="rect">
            <a:avLst/>
          </a:prstGeom>
        </p:spPr>
      </p:pic>
      <p:pic>
        <p:nvPicPr>
          <p:cNvPr id="8" name="7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0034" y="1928808"/>
            <a:ext cx="1143840" cy="928694"/>
          </a:xfrm>
          <a:prstGeom prst="rect">
            <a:avLst/>
          </a:prstGeom>
        </p:spPr>
      </p:pic>
      <p:pic>
        <p:nvPicPr>
          <p:cNvPr id="9" name="8 Imagen" descr="u12FNts.png">
            <a:hlinkClick r:id="" action="ppaction://hlinkshowjump?jump=nextslide">
              <a:snd r:embed="rId7" name="Demis Roussos - Mañanas de terciopelo ( Letra en español)Audio HD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642910" y="1928808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0" name="9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1928808"/>
            <a:ext cx="1143008" cy="967161"/>
          </a:xfrm>
          <a:prstGeom prst="rect">
            <a:avLst/>
          </a:prstGeom>
        </p:spPr>
      </p:pic>
      <p:pic>
        <p:nvPicPr>
          <p:cNvPr id="11" name="10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0034" y="3500444"/>
            <a:ext cx="1143840" cy="928694"/>
          </a:xfrm>
          <a:prstGeom prst="rect">
            <a:avLst/>
          </a:prstGeom>
        </p:spPr>
      </p:pic>
      <p:pic>
        <p:nvPicPr>
          <p:cNvPr id="12" name="11 Imagen" descr="u12FNts.png">
            <a:hlinkClick r:id="" action="ppaction://hlinkshowjump?jump=nextslide">
              <a:snd r:embed="rId8" name="DEMIS ROUSSOS- Un día igual a los demas.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642910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3" name="12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3500444"/>
            <a:ext cx="1143008" cy="967161"/>
          </a:xfrm>
          <a:prstGeom prst="rect">
            <a:avLst/>
          </a:prstGeom>
        </p:spPr>
      </p:pic>
      <p:pic>
        <p:nvPicPr>
          <p:cNvPr id="14" name="13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14546" y="3500444"/>
            <a:ext cx="1143840" cy="928694"/>
          </a:xfrm>
          <a:prstGeom prst="rect">
            <a:avLst/>
          </a:prstGeom>
        </p:spPr>
      </p:pic>
      <p:pic>
        <p:nvPicPr>
          <p:cNvPr id="15" name="14 Imagen" descr="u12FNts.png">
            <a:hlinkClick r:id="" action="ppaction://hlinkshowjump?jump=nextslide">
              <a:snd r:embed="rId9" name="DEMIS ROUSSOS  - Cancion de Boda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2357422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6" name="15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6" y="3500444"/>
            <a:ext cx="1143008" cy="895723"/>
          </a:xfrm>
          <a:prstGeom prst="rect">
            <a:avLst/>
          </a:prstGeom>
        </p:spPr>
      </p:pic>
      <p:pic>
        <p:nvPicPr>
          <p:cNvPr id="17" name="16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71472" y="214296"/>
            <a:ext cx="1143840" cy="928694"/>
          </a:xfrm>
          <a:prstGeom prst="rect">
            <a:avLst/>
          </a:prstGeom>
        </p:spPr>
      </p:pic>
      <p:pic>
        <p:nvPicPr>
          <p:cNvPr id="18" name="17 Imagen" descr="u12FNts.png">
            <a:hlinkClick r:id="" action="ppaction://hlinkshowjump?jump=nextslide">
              <a:snd r:embed="rId10" name="Demis Roussos - Morir al lado de mi amor  (Audio Corregido)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714348" y="214296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19" name="18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2" y="214296"/>
            <a:ext cx="1143008" cy="967161"/>
          </a:xfrm>
          <a:prstGeom prst="rect">
            <a:avLst/>
          </a:prstGeom>
        </p:spPr>
      </p:pic>
      <p:pic>
        <p:nvPicPr>
          <p:cNvPr id="20" name="19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29058" y="3500444"/>
            <a:ext cx="1143840" cy="928694"/>
          </a:xfrm>
          <a:prstGeom prst="rect">
            <a:avLst/>
          </a:prstGeom>
        </p:spPr>
      </p:pic>
      <p:pic>
        <p:nvPicPr>
          <p:cNvPr id="21" name="20 Imagen" descr="u12FNts.png">
            <a:hlinkClick r:id="" action="ppaction://hlinkshowjump?jump=nextslide">
              <a:snd r:embed="rId11" name="Demis-Roussos_-_Una-Isla-En-El-Cielo_(www.yumusica.net)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4071934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22" name="21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9058" y="3500444"/>
            <a:ext cx="1143008" cy="967161"/>
          </a:xfrm>
          <a:prstGeom prst="rect">
            <a:avLst/>
          </a:prstGeom>
        </p:spPr>
      </p:pic>
      <p:pic>
        <p:nvPicPr>
          <p:cNvPr id="23" name="22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286644" y="285734"/>
            <a:ext cx="1143840" cy="928694"/>
          </a:xfrm>
          <a:prstGeom prst="rect">
            <a:avLst/>
          </a:prstGeom>
        </p:spPr>
      </p:pic>
      <p:pic>
        <p:nvPicPr>
          <p:cNvPr id="24" name="23 Imagen" descr="u12FNts.png">
            <a:hlinkClick r:id="" action="ppaction://hlinkshowjump?jump=nextslide">
              <a:snd r:embed="rId12" name="Demis Roussos - Adios mi amor, adios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7429520" y="28573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25" name="24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15206" y="285734"/>
            <a:ext cx="1143008" cy="967161"/>
          </a:xfrm>
          <a:prstGeom prst="rect">
            <a:avLst/>
          </a:prstGeom>
        </p:spPr>
      </p:pic>
      <p:pic>
        <p:nvPicPr>
          <p:cNvPr id="26" name="25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286644" y="1928808"/>
            <a:ext cx="1143840" cy="928694"/>
          </a:xfrm>
          <a:prstGeom prst="rect">
            <a:avLst/>
          </a:prstGeom>
        </p:spPr>
      </p:pic>
      <p:pic>
        <p:nvPicPr>
          <p:cNvPr id="28" name="27 Imagen" descr="u12FNts.png">
            <a:hlinkClick r:id="" action="ppaction://hlinkshowjump?jump=nextslide">
              <a:snd r:embed="rId13" name="Demis Roussos catare cantaras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7429520" y="1928808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29" name="28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86644" y="1928808"/>
            <a:ext cx="1143008" cy="967161"/>
          </a:xfrm>
          <a:prstGeom prst="rect">
            <a:avLst/>
          </a:prstGeom>
        </p:spPr>
      </p:pic>
      <p:pic>
        <p:nvPicPr>
          <p:cNvPr id="30" name="29 Imagen" descr="u12FNt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286644" y="3500444"/>
            <a:ext cx="1143840" cy="928694"/>
          </a:xfrm>
          <a:prstGeom prst="rect">
            <a:avLst/>
          </a:prstGeom>
        </p:spPr>
      </p:pic>
      <p:pic>
        <p:nvPicPr>
          <p:cNvPr id="31" name="30 Imagen" descr="u12FNts.png">
            <a:hlinkClick r:id="" action="ppaction://hlinkshowjump?jump=nextslide">
              <a:snd r:embed="rId14" name="SI ME DICES TE QUIERO DEMIS ROUSSOS.wav"/>
            </a:hlinkClick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7429520" y="3500444"/>
            <a:ext cx="949646" cy="928694"/>
          </a:xfrm>
          <a:prstGeom prst="donut">
            <a:avLst>
              <a:gd name="adj" fmla="val 40595"/>
            </a:avLst>
          </a:prstGeom>
        </p:spPr>
      </p:pic>
      <p:pic>
        <p:nvPicPr>
          <p:cNvPr id="32" name="31 Imagen" descr="CDCas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86644" y="3500444"/>
            <a:ext cx="1071570" cy="967161"/>
          </a:xfrm>
          <a:prstGeom prst="rect">
            <a:avLst/>
          </a:prstGeom>
        </p:spPr>
      </p:pic>
      <p:sp>
        <p:nvSpPr>
          <p:cNvPr id="33" name="32 CuadroTexto"/>
          <p:cNvSpPr txBox="1"/>
          <p:nvPr/>
        </p:nvSpPr>
        <p:spPr>
          <a:xfrm>
            <a:off x="5715008" y="4500576"/>
            <a:ext cx="1142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DEMIS ROUSSOS  -  Quisiera Bailar Esta Cancion..wav"/>
                </a:hlinkClick>
              </a:rPr>
              <a:t>Quisiera Bailar </a:t>
            </a:r>
          </a:p>
          <a:p>
            <a:pPr algn="ctr"/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DEMIS ROUSSOS  -  Quisiera Bailar Esta Cancion..wav"/>
                </a:hlinkClick>
              </a:rPr>
              <a:t>Esta Canción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2143108" y="4500576"/>
            <a:ext cx="13035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9" name="DEMIS ROUSSOS  - Cancion de Boda.wav"/>
                </a:hlinkClick>
              </a:rPr>
              <a:t>Canción De  Boda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143768" y="1285866"/>
            <a:ext cx="14927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2" name="Demis Roussos - Adios mi amor, adios.wav"/>
                </a:hlinkClick>
              </a:rPr>
              <a:t>Adios</a:t>
            </a:r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2" name="Demis Roussos - Adios mi amor, adios.wav"/>
                </a:hlinkClick>
              </a:rPr>
              <a:t> mi amor </a:t>
            </a:r>
            <a:r>
              <a:rPr lang="es-ES_tradnl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2" name="Demis Roussos - Adios mi amor, adios.wav"/>
                </a:hlinkClick>
              </a:rPr>
              <a:t>adios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285720" y="2928940"/>
            <a:ext cx="16521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7" name="Demis Roussos - Mañanas de terciopelo ( Letra en español)Audio HD.wav"/>
                </a:hlinkClick>
              </a:rPr>
              <a:t>Mañanas de terciopelo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285720" y="1214428"/>
            <a:ext cx="17828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0" name="Demis Roussos - Morir al lado de mi amor  (Audio Corregido).wav"/>
                </a:hlinkClick>
              </a:rPr>
              <a:t>Morir al lado de mi amor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7286644" y="2928940"/>
            <a:ext cx="12686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3" name="Demis Roussos catare cantaras.wav"/>
                </a:hlinkClick>
              </a:rPr>
              <a:t>Cantaré Cantarás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1428728" y="4000510"/>
            <a:ext cx="25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2" name="41 CuadroTexto"/>
          <p:cNvSpPr txBox="1"/>
          <p:nvPr/>
        </p:nvSpPr>
        <p:spPr>
          <a:xfrm>
            <a:off x="285720" y="4500576"/>
            <a:ext cx="17315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8" name="DEMIS ROUSSOS- Un día igual a los demas..wav"/>
                </a:hlinkClick>
              </a:rPr>
              <a:t>Un día igual a los demás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3857620" y="4500576"/>
            <a:ext cx="1375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1" name="Demis-Roussos_-_Una-Isla-En-El-Cielo_(www.yumusica.net).wav"/>
                </a:hlinkClick>
              </a:rPr>
              <a:t>Una isla en el cielo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7215206" y="4500576"/>
            <a:ext cx="1508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4" name="SI ME DICES TE QUIERO DEMIS ROUSSOS.wav"/>
                </a:hlinkClick>
              </a:rPr>
              <a:t>Si me dices te quiero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8" name="Picture 2" descr="http://news.bbcimg.co.uk/media/images/80525000/jpg/_80525142_demisroussos-totpbbc1976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071670" y="357172"/>
            <a:ext cx="5072098" cy="2853056"/>
          </a:xfrm>
          <a:prstGeom prst="roundRect">
            <a:avLst/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5" name="44 CuadroTexto"/>
          <p:cNvSpPr txBox="1"/>
          <p:nvPr/>
        </p:nvSpPr>
        <p:spPr>
          <a:xfrm>
            <a:off x="2643174" y="0"/>
            <a:ext cx="418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Clicka</a:t>
            </a:r>
            <a:r>
              <a:rPr lang="es-ES_tradnl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En  Los  Discos  o En El Título De La Canción </a:t>
            </a:r>
            <a:endParaRPr lang="es-ES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4580" name="Picture 4" descr="http://static1.glowtxt.com/data1/f/0/3/f03fdba495b211d4557d6abe12d61033dc2b6d38da39a3ee5e6b4b0d3255bfef95601890afd80709da39a3ee5e6b4b0d3255bfef95601890afd80709dda1a01412b7bdad65ec5d4e5e99915c.pn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643042" y="785800"/>
            <a:ext cx="2667000" cy="523875"/>
          </a:xfrm>
          <a:prstGeom prst="rect">
            <a:avLst/>
          </a:prstGeom>
          <a:noFill/>
        </p:spPr>
      </p:pic>
      <p:pic>
        <p:nvPicPr>
          <p:cNvPr id="24582" name="Picture 6" descr="http://static1.glowtxt.com/data1/1/1/d/11d045e58a03af918932e1b2dab6f2034cdefd66da39a3ee5e6b4b0d3255bfef95601890afd80709da39a3ee5e6b4b0d3255bfef95601890afd80709dda1a01412b7bdad65ec5d4e5e99915c.pn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500166" y="1714494"/>
            <a:ext cx="2895600" cy="561975"/>
          </a:xfrm>
          <a:prstGeom prst="rect">
            <a:avLst/>
          </a:prstGeom>
          <a:noFill/>
        </p:spPr>
      </p:pic>
      <p:sp>
        <p:nvSpPr>
          <p:cNvPr id="47" name="46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886902"/>
            <a:ext cx="357190" cy="256598"/>
          </a:xfrm>
          <a:prstGeom prst="actionButtonForwardNex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CuadroTexto"/>
          <p:cNvSpPr txBox="1"/>
          <p:nvPr/>
        </p:nvSpPr>
        <p:spPr>
          <a:xfrm>
            <a:off x="7286612" y="4804946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Ir a la siguiente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5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3159 -2.59259E-6 " pathEditMode="relative" ptsTypes="AA">
                                      <p:cBhvr>
                                        <p:cTn id="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621d59f67698535af1e88662f2c33c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d621d59f67698535af1e88662f2c33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romantica-en-el-parque-101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pareja-romantica-en-el-parque-10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14348" y="3929072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28662" y="3929072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b978be96b91a0f1d6d832663f62929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6" cy="5143500"/>
          </a:xfrm>
        </p:spPr>
      </p:pic>
      <p:pic>
        <p:nvPicPr>
          <p:cNvPr id="5" name="3 Marcador de contenido" descr="3b978be96b91a0f1d6d832663f629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6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ed698a79d3ff3f0e4c26decfb8dce2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3ed698a79d3ff3f0e4c26decfb8dce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c4e62a1eed19522784bb3ebf4d52ac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</p:spPr>
      </p:pic>
      <p:pic>
        <p:nvPicPr>
          <p:cNvPr id="5" name="3 Marcador de contenido" descr="5c4e62a1eed19522784bb3ebf4d52a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2f637b78463ad91347ec7e7f14596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8466" cy="5143500"/>
          </a:xfrm>
        </p:spPr>
      </p:pic>
      <p:pic>
        <p:nvPicPr>
          <p:cNvPr id="5" name="3 Marcador de contenido" descr="92f637b78463ad91347ec7e7f14596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6" y="0"/>
            <a:ext cx="9148466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f74569ce321227843c0f3c7e9672c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6f74569ce321227843c0f3c7e9672c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86512" y="4357700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500826" y="4357700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328c7d6c20c9dba18bbf974f69f87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18328c7d6c20c9dba18bbf974f69f8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6e721feb642b94ae5337060a0454f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</p:spPr>
      </p:pic>
      <p:pic>
        <p:nvPicPr>
          <p:cNvPr id="5" name="3 Marcador de contenido" descr="a6e721feb642b94ae5337060a0454f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1071538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285852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c814899665f42ddd01cc1deb42e555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ec814899665f42ddd01cc1deb42e55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c31a1f42d51652d1d550bb5dddac07c_larg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fc31a1f42d51652d1d550bb5dddac07c_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4286262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4286262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romantica-1010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48" y="0"/>
            <a:ext cx="9124703" cy="5143500"/>
          </a:xfrm>
        </p:spPr>
      </p:pic>
      <p:pic>
        <p:nvPicPr>
          <p:cNvPr id="5" name="3 Marcador de contenido" descr="pareja-romantica-101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eenagers-in-love-full-hd-wallpaper-metro-subway-love-you-kiss-city-6921298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teenagers-in-love-full-hd-wallpaper-metro-subway-love-you-kiss-city-692129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1357290" y="4643452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571604" y="4643452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500576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14314" y="4500576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so-romantico,-pareja,-beso-suave-1521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</p:spPr>
      </p:pic>
      <p:pic>
        <p:nvPicPr>
          <p:cNvPr id="5" name="3 Marcador de contenido" descr="beso-romantico,-pareja,-beso-suave-152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14314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bsxco5yi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hbsxco5yi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428596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rando-el-horizon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3 Marcador de contenido" descr="mirando-el-horizo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mantic-Love-Coupl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</p:spPr>
      </p:pic>
      <p:pic>
        <p:nvPicPr>
          <p:cNvPr id="5" name="3 Marcador de contenido" descr="Romantic-Love-Cou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ajme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3 Marcador de contenido" descr="5ajm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929322" y="4572014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4572014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akochana par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</p:spPr>
      </p:pic>
      <p:pic>
        <p:nvPicPr>
          <p:cNvPr id="5" name="3 Marcador de contenido" descr="zakochana pa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2050" name="Picture 2" descr="http://static1.glowtxt.com/data1/2/c/9/2c9dac2b5acd6cb97b685d37350202f069528d38da39a3ee5e6b4b0d3255bfef95601890afd80709da39a3ee5e6b4b0d3255bfef95601890afd807092a4d26018ce5ea8f6924c964e903597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82102">
            <a:off x="5618457" y="2964037"/>
            <a:ext cx="2647950" cy="1171575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6143636" y="4500576"/>
            <a:ext cx="285752" cy="256616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357950" y="4500576"/>
            <a:ext cx="2320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Volver al índice de canciones</a:t>
            </a:r>
            <a:endParaRPr lang="es-ES" sz="1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Presentación en pantalla (16:9)</PresentationFormat>
  <Paragraphs>40</Paragraphs>
  <Slides>23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49</cp:revision>
  <dcterms:created xsi:type="dcterms:W3CDTF">2015-10-23T20:48:33Z</dcterms:created>
  <dcterms:modified xsi:type="dcterms:W3CDTF">2015-10-26T19:30:00Z</dcterms:modified>
</cp:coreProperties>
</file>