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15"/>
  </p:notesMasterIdLst>
  <p:sldIdLst>
    <p:sldId id="256" r:id="rId3"/>
    <p:sldId id="266" r:id="rId4"/>
    <p:sldId id="267" r:id="rId5"/>
    <p:sldId id="265" r:id="rId6"/>
    <p:sldId id="264" r:id="rId7"/>
    <p:sldId id="263" r:id="rId8"/>
    <p:sldId id="262" r:id="rId9"/>
    <p:sldId id="260" r:id="rId10"/>
    <p:sldId id="261" r:id="rId11"/>
    <p:sldId id="259" r:id="rId12"/>
    <p:sldId id="268" r:id="rId13"/>
    <p:sldId id="269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ZvP7V2hILHDcSJCHZ2SJQ" hashData="k2bX4/c2XbDXoglcPQUlbfFvM/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308" autoAdjust="0"/>
    <p:restoredTop sz="94660"/>
  </p:normalViewPr>
  <p:slideViewPr>
    <p:cSldViewPr>
      <p:cViewPr>
        <p:scale>
          <a:sx n="50" d="100"/>
          <a:sy n="50" d="100"/>
        </p:scale>
        <p:origin x="-49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17AEE0-E186-491A-AB9D-AF9EDF20DA5B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4D4F6B-1A8A-457E-8574-F603181094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4D4F6B-1A8A-457E-8574-F6031810941F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4D4F6B-1A8A-457E-8574-F6031810941F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4D4F6B-1A8A-457E-8574-F6031810941F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6DF4E-EADF-498C-9BED-DEDBB8BAE1CA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E395E-2620-41C4-8A15-46DB0FCB61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6DF4E-EADF-498C-9BED-DEDBB8BAE1CA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E395E-2620-41C4-8A15-46DB0FCB61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6DF4E-EADF-498C-9BED-DEDBB8BAE1CA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E395E-2620-41C4-8A15-46DB0FCB61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6DF4E-EADF-498C-9BED-DEDBB8BAE1CA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E395E-2620-41C4-8A15-46DB0FCB61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6DF4E-EADF-498C-9BED-DEDBB8BAE1CA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E395E-2620-41C4-8A15-46DB0FCB61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6DF4E-EADF-498C-9BED-DEDBB8BAE1CA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E395E-2620-41C4-8A15-46DB0FCB61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6DF4E-EADF-498C-9BED-DEDBB8BAE1CA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E395E-2620-41C4-8A15-46DB0FCB61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6DF4E-EADF-498C-9BED-DEDBB8BAE1CA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E395E-2620-41C4-8A15-46DB0FCB61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6DF4E-EADF-498C-9BED-DEDBB8BAE1CA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E395E-2620-41C4-8A15-46DB0FCB61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6DF4E-EADF-498C-9BED-DEDBB8BAE1CA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E395E-2620-41C4-8A15-46DB0FCB61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6DF4E-EADF-498C-9BED-DEDBB8BAE1CA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E395E-2620-41C4-8A15-46DB0FCB61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FAFEA7-046D-4DE5-980F-444B2F4B44B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16DF4E-EADF-498C-9BED-DEDBB8BAE1CA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E395E-2620-41C4-8A15-46DB0FCB61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654D9B5-5AF3-4D75-86C8-797D465B737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5.png"/><Relationship Id="rId7" Type="http://schemas.openxmlformats.org/officeDocument/2006/relationships/image" Target="../media/image2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3288-spectrum-of-the-sky-hdtv-1080p-wallpapers-hd-wallpapers_1440x900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47863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3288-spectrum-of-the-sky-hdtv-1080p-wallpapers-hd-wallpapers_1440x900.jp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>
            <a:off x="0" y="0"/>
            <a:ext cx="9144000" cy="478637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214414" y="4057233"/>
            <a:ext cx="6722033" cy="280076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chilly" dir="t"/>
            </a:scene3d>
            <a:sp3d extrusionH="57150" prstMaterial="powder">
              <a:bevelT w="158750" h="177800" prst="softRound"/>
            </a:sp3d>
          </a:bodyPr>
          <a:lstStyle/>
          <a:p>
            <a:r>
              <a:rPr lang="es-ES" sz="88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effectLst/>
                <a:latin typeface="Matura MT Script Capitals" pitchFamily="66" charset="0"/>
              </a:rPr>
              <a:t>De  Colores</a:t>
            </a:r>
          </a:p>
          <a:p>
            <a:endParaRPr lang="es-ES" sz="8800" dirty="0">
              <a:effectLst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001793" y="5929330"/>
            <a:ext cx="31422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gradFill flip="none" rotWithShape="1">
                  <a:gsLst>
                    <a:gs pos="1500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latin typeface="Harrington" pitchFamily="82" charset="0"/>
              </a:rPr>
              <a:t>Esta Es Una Creación de </a:t>
            </a:r>
            <a:r>
              <a:rPr lang="es-ES" sz="1600" dirty="0" err="1" smtClean="0">
                <a:gradFill flip="none" rotWithShape="1">
                  <a:gsLst>
                    <a:gs pos="1500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latin typeface="Harrington" pitchFamily="82" charset="0"/>
              </a:rPr>
              <a:t>Pac-Jaz</a:t>
            </a:r>
            <a:endParaRPr lang="es-ES" sz="1600" dirty="0">
              <a:gradFill flip="none" rotWithShape="1">
                <a:gsLst>
                  <a:gs pos="1500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latin typeface="Harrington" pitchFamily="82" charset="0"/>
            </a:endParaRPr>
          </a:p>
        </p:txBody>
      </p:sp>
    </p:spTree>
  </p:cSld>
  <p:clrMapOvr>
    <a:masterClrMapping/>
  </p:clrMapOvr>
  <p:transition advTm="25000">
    <p:sndAc>
      <p:stSnd loop="1">
        <p:snd r:embed="rId2" name="de colores  nana mouskour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60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multicolor_spectrum_1680x1050_wallpaper_Wallpaper_1280x1024_www.wallpaperswa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428728" y="4714884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9" name="8 Imagen" descr="silvestr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ful Flower Peta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lorful-sunflower-wallpaper_1680x1050_773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6" name="Picture 4" descr="GIF BIRD 2. JP59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flipH="1">
            <a:off x="1357290" y="2214554"/>
            <a:ext cx="4514615" cy="5179523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pareja de gaviotas color maron-81108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arco_iris_doble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_colorful_feather_hdWallpaper1920x1080_thum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GP283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45160_a8de28d0610c833421fa3f50d23c7ab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6865" cy="6858000"/>
          </a:xfrm>
          <a:prstGeom prst="rect">
            <a:avLst/>
          </a:prstGeom>
        </p:spPr>
      </p:pic>
      <p:pic>
        <p:nvPicPr>
          <p:cNvPr id="5" name="4 Imagen" descr="katy_perry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duo galli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www.BancodeImagenesGratuitas.com -Aves-Gallos-18.jpg"/>
          <p:cNvPicPr>
            <a:picLocks noChangeAspect="1"/>
          </p:cNvPicPr>
          <p:nvPr/>
        </p:nvPicPr>
        <p:blipFill>
          <a:blip r:embed="rId3" cstate="screen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photo_982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colorful-hd-Wallpaper-for-desktop-1080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ainbow-of-beautiful-flowers-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ves-Pequenas_Patos-Pequen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14422"/>
            <a:ext cx="9144000" cy="5643578"/>
          </a:xfrm>
          <a:prstGeom prst="rect">
            <a:avLst/>
          </a:prstGeom>
        </p:spPr>
      </p:pic>
      <p:pic>
        <p:nvPicPr>
          <p:cNvPr id="7" name="6 Imagen" descr="7538324402_a5c32e06a6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lores-del-arcoiris-314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6286500"/>
          </a:xfrm>
        </p:spPr>
      </p:pic>
      <p:pic>
        <p:nvPicPr>
          <p:cNvPr id="6" name="3 Marcador de contenido" descr="artistic-colors-4055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http://static1.glowtxt.com/data1/b/6/9/b690838bbd3a9a5611efaea9d23bd17b84badc6dda39a3ee5e6b4b0d3255bfef95601890afd80709da39a3ee5e6b4b0d3255bfef95601890afd80709c26c3b9132ccec2be83cb271428ffa2b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5286380" y="5715016"/>
            <a:ext cx="3596956" cy="54414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14282" y="5500702"/>
            <a:ext cx="3033203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Tema</a:t>
            </a:r>
            <a:r>
              <a:rPr lang="es-ES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–</a:t>
            </a:r>
            <a:r>
              <a:rPr lang="es-ES" sz="2000" b="1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 colores</a:t>
            </a:r>
            <a:endParaRPr lang="es-ES" b="1" dirty="0" smtClean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35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Interpreta</a:t>
            </a:r>
            <a:r>
              <a:rPr lang="es-ES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- 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Nana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Mouskouri</a:t>
            </a: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E COLORES - NANA MOUSKOUR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 COLORES - NANA MOUSKOURI</Template>
  <TotalTime>0</TotalTime>
  <Words>59</Words>
  <Application>Microsoft Office PowerPoint</Application>
  <PresentationFormat>Presentación en pantalla (4:3)</PresentationFormat>
  <Paragraphs>22</Paragraphs>
  <Slides>12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DE COLORES - NANA MOUSKOURI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2012-11-26T21:52:32Z</dcterms:created>
  <dcterms:modified xsi:type="dcterms:W3CDTF">2012-11-26T22:01:54Z</dcterms:modified>
</cp:coreProperties>
</file>