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1"/>
  </p:notesMasterIdLst>
  <p:sldIdLst>
    <p:sldId id="351" r:id="rId3"/>
    <p:sldId id="353" r:id="rId4"/>
    <p:sldId id="354" r:id="rId5"/>
    <p:sldId id="355" r:id="rId6"/>
    <p:sldId id="356" r:id="rId7"/>
    <p:sldId id="357" r:id="rId8"/>
    <p:sldId id="352" r:id="rId9"/>
    <p:sldId id="358" r:id="rId10"/>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jSX5msPbQ5uRtXDf8knRng" hashData="ZHxYbMFcz3/mgjXrkycxaYeDHJ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5" autoAdjust="0"/>
    <p:restoredTop sz="94664" autoAdjust="0"/>
  </p:normalViewPr>
  <p:slideViewPr>
    <p:cSldViewPr>
      <p:cViewPr varScale="1">
        <p:scale>
          <a:sx n="34" d="100"/>
          <a:sy n="34" d="100"/>
        </p:scale>
        <p:origin x="-432" y="-114"/>
      </p:cViewPr>
      <p:guideLst>
        <p:guide orient="horz" pos="4638"/>
        <p:guide pos="7488"/>
      </p:guideLst>
    </p:cSldViewPr>
  </p:slideViewPr>
  <p:notesTextViewPr>
    <p:cViewPr>
      <p:scale>
        <a:sx n="100" d="100"/>
        <a:sy n="100" d="100"/>
      </p:scale>
      <p:origin x="0" y="0"/>
    </p:cViewPr>
  </p:notesTextViewPr>
  <p:sorterViewPr>
    <p:cViewPr>
      <p:scale>
        <a:sx n="40" d="100"/>
        <a:sy n="4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137220"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F1084DE-0ACA-4736-B4B3-35C98890F28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5CBF62A3-F18F-472F-A864-19E0E36E8E02}" type="slidenum">
              <a:rPr lang="en-US"/>
              <a:pPr/>
              <a:t>‹Nº›</a:t>
            </a:fld>
            <a:endParaRPr lang="en-U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A86152B-2051-4716-ABBA-0643DE774E66}" type="slidenum">
              <a:rPr lang="en-US"/>
              <a:pPr/>
              <a:t>‹Nº›</a:t>
            </a:fld>
            <a:endParaRPr lang="en-U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02C2C03-E629-42F2-B0D3-FE180D80E890}" type="slidenum">
              <a:rPr lang="en-US"/>
              <a:pPr/>
              <a:t>‹Nº›</a:t>
            </a:fld>
            <a:endParaRPr lang="en-U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F5C134A8-A8A1-4D78-87D5-8BD50014A0C6}" type="slidenum">
              <a:rPr lang="en-US"/>
              <a:pPr/>
              <a:t>‹Nº›</a:t>
            </a:fld>
            <a:endParaRPr lang="en-U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5F13EBAB-5CF4-40B5-BBF2-D52ECC8110A0}" type="slidenum">
              <a:rPr lang="en-US"/>
              <a:pPr/>
              <a:t>‹Nº›</a:t>
            </a:fld>
            <a:endParaRPr lang="en-U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E76576AA-6710-476C-AA3A-7525518A7D1C}" type="slidenum">
              <a:rPr lang="en-US"/>
              <a:pPr/>
              <a:t>‹Nº›</a:t>
            </a:fld>
            <a:endParaRPr lang="en-U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DDAB462A-9DE4-489D-8905-3117896F7503}" type="slidenum">
              <a:rPr lang="en-US"/>
              <a:pPr/>
              <a:t>‹Nº›</a:t>
            </a:fld>
            <a:endParaRPr lang="en-U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2D8F88F4-F272-4AB4-BE67-DE43D10C40CE}" type="slidenum">
              <a:rPr lang="en-US"/>
              <a:pPr/>
              <a:t>‹Nº›</a:t>
            </a:fld>
            <a:endParaRPr lang="en-U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A24816D-2E57-47C6-9C9D-F1FE649E0F16}" type="slidenum">
              <a:rPr lang="en-US"/>
              <a:pPr/>
              <a:t>‹Nº›</a:t>
            </a:fld>
            <a:endParaRPr lang="en-U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B6FDA53-FF12-44B4-803F-CA1A9BE4AC7F}" type="slidenum">
              <a:rPr lang="en-US"/>
              <a:pPr/>
              <a:t>‹Nº›</a:t>
            </a:fld>
            <a:endParaRPr lang="en-U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C9CC1F3-3864-4E3C-88D8-903252E0DF2C}" type="slidenum">
              <a:rPr lang="en-US"/>
              <a:pPr/>
              <a:t>‹Nº›</a:t>
            </a:fld>
            <a:endParaRPr lang="en-U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F56A040-C078-452D-BACD-E948C040469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49D746FF-5F18-4B64-B898-4D1D309E9B7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random/>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9889FF82-E308-4F7A-AD2F-0D5168C51D6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png"/><Relationship Id="rId7" Type="http://schemas.openxmlformats.org/officeDocument/2006/relationships/image" Target="../media/image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2" descr="swirlrainbw3.gif"/>
          <p:cNvPicPr>
            <a:picLocks noChangeAspect="1"/>
          </p:cNvPicPr>
          <p:nvPr/>
        </p:nvPicPr>
        <p:blipFill>
          <a:blip r:embed="rId3"/>
          <a:srcRect/>
          <a:stretch>
            <a:fillRect/>
          </a:stretch>
        </p:blipFill>
        <p:spPr bwMode="auto">
          <a:xfrm rot="5400000" flipV="1">
            <a:off x="4525961" y="-4525963"/>
            <a:ext cx="14722475" cy="23774400"/>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a:srcRect/>
          <a:stretch>
            <a:fillRect/>
          </a:stretch>
        </p:blipFill>
        <p:spPr bwMode="auto">
          <a:xfrm>
            <a:off x="21102702" y="10575947"/>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16816422" y="12004707"/>
            <a:ext cx="3705225" cy="922338"/>
          </a:xfrm>
          <a:prstGeom prst="rect">
            <a:avLst/>
          </a:prstGeom>
        </p:spPr>
        <p:txBody>
          <a:bodyPr wrap="none" fromWordArt="1">
            <a:prstTxWarp prst="textPlain">
              <a:avLst>
                <a:gd name="adj" fmla="val 50000"/>
              </a:avLst>
            </a:prstTxWarp>
          </a:bodyPr>
          <a:lstStyle/>
          <a:p>
            <a:pPr algn="ctr"/>
            <a:r>
              <a:rPr lang="es-ES" sz="3600" b="1" kern="10" dirty="0">
                <a:ln w="9525">
                  <a:solidFill>
                    <a:srgbClr val="E31C07"/>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3"/>
          <a:srcRect/>
          <a:stretch>
            <a:fillRect/>
          </a:stretch>
        </p:blipFill>
        <p:spPr bwMode="auto">
          <a:xfrm rot="5400000">
            <a:off x="-7270750" y="7270750"/>
            <a:ext cx="14722475" cy="180975"/>
          </a:xfrm>
          <a:prstGeom prst="rect">
            <a:avLst/>
          </a:prstGeom>
          <a:noFill/>
          <a:ln w="9525">
            <a:noFill/>
            <a:miter lim="800000"/>
            <a:headEnd/>
            <a:tailEnd/>
          </a:ln>
        </p:spPr>
      </p:pic>
      <p:pic>
        <p:nvPicPr>
          <p:cNvPr id="155653" name="Image 2" descr="swirlrainbw3.gif"/>
          <p:cNvPicPr>
            <a:picLocks noChangeAspect="1"/>
          </p:cNvPicPr>
          <p:nvPr/>
        </p:nvPicPr>
        <p:blipFill>
          <a:blip r:embed="rId3"/>
          <a:srcRect/>
          <a:stretch>
            <a:fillRect/>
          </a:stretch>
        </p:blipFill>
        <p:spPr bwMode="auto">
          <a:xfrm rot="5400000">
            <a:off x="16322675" y="7270750"/>
            <a:ext cx="14722475" cy="180975"/>
          </a:xfrm>
          <a:prstGeom prst="rect">
            <a:avLst/>
          </a:prstGeom>
          <a:noFill/>
          <a:ln w="9525">
            <a:noFill/>
            <a:miter lim="800000"/>
            <a:headEnd/>
            <a:tailEnd/>
          </a:ln>
        </p:spPr>
      </p:pic>
      <p:pic>
        <p:nvPicPr>
          <p:cNvPr id="155656" name="Picture 8"/>
          <p:cNvPicPr>
            <a:picLocks noChangeAspect="1" noChangeArrowheads="1"/>
          </p:cNvPicPr>
          <p:nvPr/>
        </p:nvPicPr>
        <p:blipFill>
          <a:blip r:embed="rId6"/>
          <a:srcRect/>
          <a:stretch>
            <a:fillRect/>
          </a:stretch>
        </p:blipFill>
        <p:spPr bwMode="auto">
          <a:xfrm>
            <a:off x="1230313" y="11249025"/>
            <a:ext cx="2665412" cy="1554163"/>
          </a:xfrm>
          <a:prstGeom prst="rect">
            <a:avLst/>
          </a:prstGeom>
          <a:noFill/>
          <a:ln w="9525">
            <a:noFill/>
            <a:round/>
            <a:headEnd/>
            <a:tailEnd/>
          </a:ln>
          <a:effectLst/>
        </p:spPr>
      </p:pic>
      <p:sp>
        <p:nvSpPr>
          <p:cNvPr id="155658" name="WordArt 5"/>
          <p:cNvSpPr>
            <a:spLocks noChangeArrowheads="1" noChangeShapeType="1" noTextEdit="1"/>
          </p:cNvSpPr>
          <p:nvPr/>
        </p:nvSpPr>
        <p:spPr bwMode="auto">
          <a:xfrm>
            <a:off x="2957450" y="4360841"/>
            <a:ext cx="17859500" cy="4183056"/>
          </a:xfrm>
          <a:prstGeom prst="rect">
            <a:avLst/>
          </a:prstGeom>
        </p:spPr>
        <p:txBody>
          <a:bodyPr wrap="none" fromWordArt="1">
            <a:prstTxWarp prst="textPlain">
              <a:avLst>
                <a:gd name="adj" fmla="val 50000"/>
              </a:avLst>
            </a:prstTxWarp>
          </a:bodyPr>
          <a:lstStyle/>
          <a:p>
            <a:pPr algn="ctr"/>
            <a:r>
              <a:rPr lang="es-ES" sz="4000" b="1" i="1" kern="10" dirty="0" smtClean="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rPr>
              <a:t>DE  COLORES</a:t>
            </a:r>
            <a:endParaRPr lang="es-ES" sz="4000" b="1" i="1" kern="10" dirty="0">
              <a:ln w="25400">
                <a:solidFill>
                  <a:srgbClr val="EBEF39"/>
                </a:solidFill>
                <a:round/>
                <a:headEnd/>
                <a:tailEnd/>
              </a:ln>
              <a:solidFill>
                <a:srgbClr val="E31C07"/>
              </a:solidFill>
              <a:effectLst>
                <a:outerShdw dist="35921" dir="2700000" algn="ctr" rotWithShape="0">
                  <a:srgbClr val="808080">
                    <a:alpha val="79999"/>
                  </a:srgbClr>
                </a:outerShdw>
              </a:effectLst>
              <a:latin typeface="Snap ITC" pitchFamily="82" charset="0"/>
              <a:cs typeface="Times New Roman"/>
            </a:endParaRPr>
          </a:p>
        </p:txBody>
      </p:sp>
      <p:sp>
        <p:nvSpPr>
          <p:cNvPr id="155660" name="Text Box 12"/>
          <p:cNvSpPr txBox="1">
            <a:spLocks noChangeArrowheads="1"/>
          </p:cNvSpPr>
          <p:nvPr/>
        </p:nvSpPr>
        <p:spPr bwMode="auto">
          <a:xfrm>
            <a:off x="1301750" y="13338175"/>
            <a:ext cx="5391219" cy="754053"/>
          </a:xfrm>
          <a:prstGeom prst="rect">
            <a:avLst/>
          </a:prstGeom>
          <a:solidFill>
            <a:srgbClr val="1116E9"/>
          </a:solidFill>
          <a:ln w="9525">
            <a:solidFill>
              <a:srgbClr val="E31C07"/>
            </a:solidFill>
            <a:miter lim="800000"/>
            <a:headEnd/>
            <a:tailEnd/>
          </a:ln>
          <a:effectLst/>
        </p:spPr>
        <p:txBody>
          <a:bodyPr wrap="none">
            <a:spAutoFit/>
          </a:bodyPr>
          <a:lstStyle/>
          <a:p>
            <a:pPr defTabSz="2209800"/>
            <a:r>
              <a:rPr lang="es-ES" sz="4300" dirty="0" smtClean="0">
                <a:solidFill>
                  <a:schemeClr val="bg1"/>
                </a:solidFill>
              </a:rPr>
              <a:t>NANA  MOUSKOURI</a:t>
            </a:r>
            <a:endParaRPr lang="es-ES" sz="4300" dirty="0">
              <a:solidFill>
                <a:schemeClr val="bg1"/>
              </a:solidFill>
            </a:endParaRPr>
          </a:p>
        </p:txBody>
      </p:sp>
    </p:spTree>
  </p:cSld>
  <p:clrMapOvr>
    <a:masterClrMapping/>
  </p:clrMapOvr>
  <p:transition spd="slow" advTm="13000">
    <p:random/>
    <p:sndAc>
      <p:stSnd loop="1">
        <p:snd r:embed="rId2" name="09 de color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55658"/>
                                        </p:tgtEl>
                                        <p:attrNameLst>
                                          <p:attrName>style.visibility</p:attrName>
                                        </p:attrNameLst>
                                      </p:cBhvr>
                                      <p:to>
                                        <p:strVal val="visible"/>
                                      </p:to>
                                    </p:set>
                                    <p:anim calcmode="discrete" valueType="clr">
                                      <p:cBhvr override="childStyle">
                                        <p:cTn id="7" dur="3000"/>
                                        <p:tgtEl>
                                          <p:spTgt spid="155658"/>
                                        </p:tgtEl>
                                        <p:attrNameLst>
                                          <p:attrName>style.color</p:attrName>
                                        </p:attrNameLst>
                                      </p:cBhvr>
                                      <p:tavLst>
                                        <p:tav tm="0">
                                          <p:val>
                                            <p:clrVal>
                                              <a:schemeClr val="accent2"/>
                                            </p:clrVal>
                                          </p:val>
                                        </p:tav>
                                        <p:tav tm="50000">
                                          <p:val>
                                            <p:clrVal>
                                              <a:schemeClr val="hlink"/>
                                            </p:clrVal>
                                          </p:val>
                                        </p:tav>
                                      </p:tavLst>
                                    </p:anim>
                                    <p:anim calcmode="discrete" valueType="clr">
                                      <p:cBhvr>
                                        <p:cTn id="8" dur="3000"/>
                                        <p:tgtEl>
                                          <p:spTgt spid="155658"/>
                                        </p:tgtEl>
                                        <p:attrNameLst>
                                          <p:attrName>fillcolor</p:attrName>
                                        </p:attrNameLst>
                                      </p:cBhvr>
                                      <p:tavLst>
                                        <p:tav tm="0">
                                          <p:val>
                                            <p:clrVal>
                                              <a:schemeClr val="accent2"/>
                                            </p:clrVal>
                                          </p:val>
                                        </p:tav>
                                        <p:tav tm="50000">
                                          <p:val>
                                            <p:clrVal>
                                              <a:schemeClr val="hlink"/>
                                            </p:clrVal>
                                          </p:val>
                                        </p:tav>
                                      </p:tavLst>
                                    </p:anim>
                                    <p:set>
                                      <p:cBhvr>
                                        <p:cTn id="9" dur="3000"/>
                                        <p:tgtEl>
                                          <p:spTgt spid="15565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2" descr="swirlrainbw3.gif"/>
          <p:cNvPicPr>
            <a:picLocks noChangeAspect="1"/>
          </p:cNvPicPr>
          <p:nvPr/>
        </p:nvPicPr>
        <p:blipFill>
          <a:blip r:embed="rId2"/>
          <a:srcRect/>
          <a:stretch>
            <a:fillRect/>
          </a:stretch>
        </p:blipFill>
        <p:spPr bwMode="auto">
          <a:xfrm rot="5400000" flipV="1">
            <a:off x="4525963" y="-4525963"/>
            <a:ext cx="14722475" cy="23774400"/>
          </a:xfrm>
          <a:prstGeom prst="rect">
            <a:avLst/>
          </a:prstGeom>
          <a:noFill/>
          <a:ln w="9525">
            <a:noFill/>
            <a:miter lim="800000"/>
            <a:headEnd/>
            <a:tailEnd/>
          </a:ln>
        </p:spPr>
      </p:pic>
      <p:sp>
        <p:nvSpPr>
          <p:cNvPr id="2051" name="Text Box 7"/>
          <p:cNvSpPr txBox="1">
            <a:spLocks noChangeArrowheads="1"/>
          </p:cNvSpPr>
          <p:nvPr/>
        </p:nvSpPr>
        <p:spPr bwMode="auto">
          <a:xfrm>
            <a:off x="2901635" y="1686909"/>
            <a:ext cx="20592096" cy="6144716"/>
          </a:xfrm>
          <a:prstGeom prst="rect">
            <a:avLst/>
          </a:prstGeom>
          <a:noFill/>
          <a:ln w="9525">
            <a:noFill/>
            <a:miter lim="800000"/>
            <a:headEnd/>
            <a:tailEnd/>
          </a:ln>
        </p:spPr>
        <p:txBody>
          <a:bodyPr wrap="square" lIns="219977" tIns="109989" rIns="219977" bIns="109989">
            <a:spAutoFit/>
          </a:bodyPr>
          <a:lstStyle/>
          <a:p>
            <a:pPr>
              <a:spcBef>
                <a:spcPct val="50000"/>
              </a:spcBef>
            </a:pPr>
            <a:r>
              <a:rPr lang="es-ES" b="1" dirty="0"/>
              <a:t>La vida está llena de mil colores. Son los colores que hemos aprendido a reconocer a través de las grandes ventanas, que son los ojos. Pero muchas veces esos ojos nos pueden engañar y nos hacen reflejar en cada color lo que sentimos, en ese instante, dentro de nosotros. Por ejemplo: si tenemos distancia con las heridas al ver el rojo nos sentimos retraídos y con temor. O cuando tenemos un familiar que hace poco partió a la eternidad el negro nos embiste y nos trae recuerdos tristes. O también, si tenemos malversación por un partido político y si vemos ese color nos golpea y nos saca de nuestra tranquilidad.</a:t>
            </a:r>
          </a:p>
        </p:txBody>
      </p:sp>
      <p:sp>
        <p:nvSpPr>
          <p:cNvPr id="2052" name="Text Box 8"/>
          <p:cNvSpPr txBox="1">
            <a:spLocks noChangeArrowheads="1"/>
          </p:cNvSpPr>
          <p:nvPr/>
        </p:nvSpPr>
        <p:spPr bwMode="auto">
          <a:xfrm>
            <a:off x="599996" y="7667956"/>
            <a:ext cx="22860160" cy="6177603"/>
          </a:xfrm>
          <a:prstGeom prst="rect">
            <a:avLst/>
          </a:prstGeom>
          <a:noFill/>
          <a:ln w="9525">
            <a:noFill/>
            <a:miter lim="800000"/>
            <a:headEnd/>
            <a:tailEnd/>
          </a:ln>
        </p:spPr>
        <p:txBody>
          <a:bodyPr wrap="square" lIns="219977" tIns="109989" rIns="219977" bIns="109989">
            <a:spAutoFit/>
          </a:bodyPr>
          <a:lstStyle/>
          <a:p>
            <a:pPr>
              <a:spcBef>
                <a:spcPct val="50000"/>
              </a:spcBef>
            </a:pPr>
            <a:r>
              <a:rPr lang="es-ES" b="1" dirty="0"/>
              <a:t>En los años sesenta apareció una agrupación musical “Viva la Gente” y se hicieron populares con dos canciones. Una de las cuales era ¿De qué color es la piel de </a:t>
            </a:r>
            <a:r>
              <a:rPr lang="es-ES" b="1" dirty="0" smtClean="0"/>
              <a:t>Dios?</a:t>
            </a:r>
          </a:p>
          <a:p>
            <a:pPr algn="r">
              <a:spcBef>
                <a:spcPct val="50000"/>
              </a:spcBef>
            </a:pPr>
            <a:r>
              <a:rPr lang="es-ES" b="1" dirty="0" smtClean="0"/>
              <a:t>Dice: negra, amarilla, roja y blanca es</a:t>
            </a:r>
            <a:br>
              <a:rPr lang="es-ES" b="1" dirty="0" smtClean="0"/>
            </a:br>
            <a:r>
              <a:rPr lang="es-ES" b="1" dirty="0" smtClean="0"/>
              <a:t>todos son iguales a los ojos de Dios.</a:t>
            </a:r>
          </a:p>
          <a:p>
            <a:pPr algn="r">
              <a:spcBef>
                <a:spcPct val="50000"/>
              </a:spcBef>
            </a:pPr>
            <a:r>
              <a:rPr lang="es-ES" b="1" dirty="0" smtClean="0"/>
              <a:t>Y </a:t>
            </a:r>
            <a:r>
              <a:rPr lang="es-ES" b="1" dirty="0"/>
              <a:t>él asombrado preguntó:</a:t>
            </a:r>
            <a:br>
              <a:rPr lang="es-ES" b="1" dirty="0"/>
            </a:br>
            <a:r>
              <a:rPr lang="es-ES" b="1" dirty="0"/>
              <a:t>"Si todos son iguales a los ojos de Dios,</a:t>
            </a:r>
            <a:br>
              <a:rPr lang="es-ES" b="1" dirty="0"/>
            </a:br>
            <a:r>
              <a:rPr lang="es-ES" b="1" dirty="0"/>
              <a:t>¿Por qué en el mundo hay tanto temor,</a:t>
            </a:r>
            <a:br>
              <a:rPr lang="es-ES" b="1" dirty="0"/>
            </a:br>
            <a:r>
              <a:rPr lang="es-ES" b="1" dirty="0"/>
              <a:t>y entre razas, odio y rencor?</a:t>
            </a:r>
            <a:endParaRPr lang="es-ES" dirty="0"/>
          </a:p>
        </p:txBody>
      </p:sp>
      <p:sp>
        <p:nvSpPr>
          <p:cNvPr id="2053" name="Text Box 9"/>
          <p:cNvSpPr txBox="1">
            <a:spLocks noChangeArrowheads="1"/>
          </p:cNvSpPr>
          <p:nvPr/>
        </p:nvSpPr>
        <p:spPr bwMode="auto">
          <a:xfrm>
            <a:off x="280671" y="248784"/>
            <a:ext cx="15911514" cy="883846"/>
          </a:xfrm>
          <a:prstGeom prst="rect">
            <a:avLst/>
          </a:prstGeom>
          <a:noFill/>
          <a:ln w="9525">
            <a:noFill/>
            <a:miter lim="800000"/>
            <a:headEnd/>
            <a:tailEnd/>
          </a:ln>
        </p:spPr>
        <p:txBody>
          <a:bodyPr lIns="219977" tIns="109989" rIns="219977" bIns="109989">
            <a:spAutoFit/>
          </a:bodyPr>
          <a:lstStyle/>
          <a:p>
            <a:pPr>
              <a:spcBef>
                <a:spcPct val="50000"/>
              </a:spcBef>
            </a:pPr>
            <a:endParaRPr lang="en-US"/>
          </a:p>
        </p:txBody>
      </p:sp>
      <p:sp>
        <p:nvSpPr>
          <p:cNvPr id="2058" name="Text Box 10"/>
          <p:cNvSpPr txBox="1">
            <a:spLocks noChangeArrowheads="1"/>
          </p:cNvSpPr>
          <p:nvPr/>
        </p:nvSpPr>
        <p:spPr bwMode="auto">
          <a:xfrm>
            <a:off x="1300164" y="460080"/>
            <a:ext cx="13946821" cy="1560954"/>
          </a:xfrm>
          <a:prstGeom prst="rect">
            <a:avLst/>
          </a:prstGeom>
          <a:noFill/>
          <a:ln w="9525">
            <a:noFill/>
            <a:miter lim="800000"/>
            <a:headEnd/>
            <a:tailEnd/>
          </a:ln>
          <a:effectLst/>
        </p:spPr>
        <p:txBody>
          <a:bodyPr lIns="219977" tIns="109989" rIns="219977" bIns="109989">
            <a:spAutoFit/>
          </a:bodyPr>
          <a:lstStyle/>
          <a:p>
            <a:pPr>
              <a:spcBef>
                <a:spcPct val="50000"/>
              </a:spcBef>
              <a:defRPr/>
            </a:pPr>
            <a:r>
              <a:rPr lang="es-ES" sz="8700" b="1" dirty="0">
                <a:effectLst>
                  <a:outerShdw blurRad="38100" dist="38100" dir="2700000" algn="tl">
                    <a:srgbClr val="C0C0C0"/>
                  </a:outerShdw>
                </a:effectLst>
                <a:latin typeface="Bodoni MT Black" pitchFamily="18" charset="0"/>
              </a:rPr>
              <a:t>DE COLORES …</a:t>
            </a:r>
          </a:p>
        </p:txBody>
      </p:sp>
      <p:sp>
        <p:nvSpPr>
          <p:cNvPr id="2060" name="Text Box 12"/>
          <p:cNvSpPr txBox="1">
            <a:spLocks noChangeArrowheads="1"/>
          </p:cNvSpPr>
          <p:nvPr/>
        </p:nvSpPr>
        <p:spPr bwMode="auto">
          <a:xfrm>
            <a:off x="842010" y="13700082"/>
            <a:ext cx="14978699" cy="883846"/>
          </a:xfrm>
          <a:prstGeom prst="rect">
            <a:avLst/>
          </a:prstGeom>
          <a:noFill/>
          <a:ln w="9525">
            <a:noFill/>
            <a:miter lim="800000"/>
            <a:headEnd/>
            <a:tailEnd/>
          </a:ln>
          <a:effectLst/>
        </p:spPr>
        <p:txBody>
          <a:bodyPr lIns="219977" tIns="109989" rIns="219977" bIns="109989">
            <a:spAutoFit/>
          </a:bodyPr>
          <a:lstStyle/>
          <a:p>
            <a:pPr algn="ctr">
              <a:spcBef>
                <a:spcPct val="50000"/>
              </a:spcBef>
              <a:defRPr/>
            </a:pPr>
            <a:r>
              <a:rPr lang="es-ES" b="1" dirty="0">
                <a:effectLst>
                  <a:outerShdw blurRad="38100" dist="38100" dir="2700000" algn="tl">
                    <a:srgbClr val="C0C0C0"/>
                  </a:outerShdw>
                </a:effectLst>
              </a:rPr>
              <a:t>Dame un solo color y pintaré la vida de alegría</a:t>
            </a:r>
          </a:p>
        </p:txBody>
      </p:sp>
      <p:pic>
        <p:nvPicPr>
          <p:cNvPr id="8" name="Picture 4" descr="pc12"/>
          <p:cNvPicPr>
            <a:picLocks noChangeAspect="1" noChangeArrowheads="1" noCrop="1"/>
          </p:cNvPicPr>
          <p:nvPr/>
        </p:nvPicPr>
        <p:blipFill>
          <a:blip r:embed="rId3"/>
          <a:srcRect/>
          <a:stretch>
            <a:fillRect/>
          </a:stretch>
        </p:blipFill>
        <p:spPr bwMode="auto">
          <a:xfrm>
            <a:off x="528558" y="10790261"/>
            <a:ext cx="2928958" cy="2365481"/>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2" descr="swirlrainbw3.gif"/>
          <p:cNvPicPr>
            <a:picLocks noChangeAspect="1"/>
          </p:cNvPicPr>
          <p:nvPr/>
        </p:nvPicPr>
        <p:blipFill>
          <a:blip r:embed="rId2"/>
          <a:srcRect/>
          <a:stretch>
            <a:fillRect/>
          </a:stretch>
        </p:blipFill>
        <p:spPr bwMode="auto">
          <a:xfrm rot="5400000">
            <a:off x="4525963" y="-4525963"/>
            <a:ext cx="14722475" cy="23774400"/>
          </a:xfrm>
          <a:prstGeom prst="rect">
            <a:avLst/>
          </a:prstGeom>
          <a:noFill/>
          <a:ln w="9525">
            <a:noFill/>
            <a:miter lim="800000"/>
            <a:headEnd/>
            <a:tailEnd/>
          </a:ln>
        </p:spPr>
      </p:pic>
      <p:sp>
        <p:nvSpPr>
          <p:cNvPr id="3075" name="Text Box 5"/>
          <p:cNvSpPr txBox="1">
            <a:spLocks noChangeArrowheads="1"/>
          </p:cNvSpPr>
          <p:nvPr/>
        </p:nvSpPr>
        <p:spPr bwMode="auto">
          <a:xfrm>
            <a:off x="466410" y="10949842"/>
            <a:ext cx="23964265" cy="883846"/>
          </a:xfrm>
          <a:prstGeom prst="rect">
            <a:avLst/>
          </a:prstGeom>
          <a:noFill/>
          <a:ln w="9525">
            <a:noFill/>
            <a:miter lim="800000"/>
            <a:headEnd/>
            <a:tailEnd/>
          </a:ln>
        </p:spPr>
        <p:txBody>
          <a:bodyPr lIns="219977" tIns="109989" rIns="219977" bIns="109989">
            <a:spAutoFit/>
          </a:bodyPr>
          <a:lstStyle/>
          <a:p>
            <a:endParaRPr lang="en-US" b="1"/>
          </a:p>
        </p:txBody>
      </p:sp>
      <p:sp>
        <p:nvSpPr>
          <p:cNvPr id="3076" name="Text Box 7"/>
          <p:cNvSpPr txBox="1">
            <a:spLocks noChangeArrowheads="1"/>
          </p:cNvSpPr>
          <p:nvPr/>
        </p:nvSpPr>
        <p:spPr bwMode="auto">
          <a:xfrm>
            <a:off x="1485900" y="1213241"/>
            <a:ext cx="20988339" cy="12091514"/>
          </a:xfrm>
          <a:prstGeom prst="rect">
            <a:avLst/>
          </a:prstGeom>
          <a:noFill/>
          <a:ln w="9525">
            <a:noFill/>
            <a:miter lim="800000"/>
            <a:headEnd/>
            <a:tailEnd/>
          </a:ln>
        </p:spPr>
        <p:txBody>
          <a:bodyPr lIns="219977" tIns="109989" rIns="219977" bIns="109989">
            <a:spAutoFit/>
          </a:bodyPr>
          <a:lstStyle/>
          <a:p>
            <a:pPr>
              <a:spcBef>
                <a:spcPct val="50000"/>
              </a:spcBef>
            </a:pPr>
            <a:r>
              <a:rPr lang="es-ES" b="1"/>
              <a:t>	Vale la pena, en este momento de tantas convulsiones poder decir, con claridad, si encontramos a Dios en los diversos colores que tiene la vida, incluso en los más oscuros.  Esto nos puede atormentar ya que hay situaciones donde el verde se convierte en rojo. Llegas a tu casa tranquilo y te encuentras con un escándalo, un insulto o la verdad de la traición.</a:t>
            </a:r>
          </a:p>
          <a:p>
            <a:pPr>
              <a:spcBef>
                <a:spcPct val="50000"/>
              </a:spcBef>
            </a:pPr>
            <a:r>
              <a:rPr lang="es-ES" b="1"/>
              <a:t>	Entonces nos podemos estar moviendo a través de los colores. Me levanto con el azul del cielo que me regala Dios. Con el blanco de la pureza llevo mis oraciones a Dios para tender en el horizonte el verde esperanzador que me deparará el nuevo día. Me encuentro con mi clara esposa que me da el rojo beso de la pasión amorosa para que de inmediato, tenga contacto con la incolora agua que moja y despierta mi ser. Luego abrazo a mis rosadas hijas y a mis fuertes y marrones hijos que con carpetas de mil colores buscan el saber en colegios y liceos. Al despedirme de la casa de columnas del amarillo oro y del negro señorial me encuentro con el pregonero de tez blanquecina que me dice que no durmió bien anoche para gritarme la oscura noticia, junto al carnaval de colores de los que triunfan y cumplen años …</a:t>
            </a:r>
          </a:p>
          <a:p>
            <a:pPr>
              <a:spcBef>
                <a:spcPct val="50000"/>
              </a:spcBef>
            </a:pPr>
            <a:endParaRPr lang="es-ES" b="1">
              <a:solidFill>
                <a:schemeClr val="bg1"/>
              </a:solidFill>
            </a:endParaRPr>
          </a:p>
        </p:txBody>
      </p:sp>
      <p:sp>
        <p:nvSpPr>
          <p:cNvPr id="3080" name="Text Box 8"/>
          <p:cNvSpPr txBox="1">
            <a:spLocks noChangeArrowheads="1"/>
          </p:cNvSpPr>
          <p:nvPr/>
        </p:nvSpPr>
        <p:spPr bwMode="auto">
          <a:xfrm>
            <a:off x="1671639" y="13342244"/>
            <a:ext cx="17975261" cy="883846"/>
          </a:xfrm>
          <a:prstGeom prst="rect">
            <a:avLst/>
          </a:prstGeom>
          <a:noFill/>
          <a:ln w="9525">
            <a:noFill/>
            <a:miter lim="800000"/>
            <a:headEnd/>
            <a:tailEnd/>
          </a:ln>
          <a:effectLst/>
        </p:spPr>
        <p:txBody>
          <a:bodyPr lIns="219977" tIns="109989" rIns="219977" bIns="109989">
            <a:spAutoFit/>
          </a:bodyPr>
          <a:lstStyle/>
          <a:p>
            <a:pPr algn="ctr">
              <a:spcBef>
                <a:spcPct val="50000"/>
              </a:spcBef>
              <a:defRPr/>
            </a:pPr>
            <a:r>
              <a:rPr lang="es-ES" b="1" dirty="0">
                <a:effectLst>
                  <a:outerShdw blurRad="38100" dist="38100" dir="2700000" algn="tl">
                    <a:srgbClr val="C0C0C0"/>
                  </a:outerShdw>
                </a:effectLst>
              </a:rPr>
              <a:t>Dame un solo color y pintaré la vida de alegría</a:t>
            </a:r>
          </a:p>
        </p:txBody>
      </p:sp>
      <p:pic>
        <p:nvPicPr>
          <p:cNvPr id="6" name="Picture 4" descr="pc12"/>
          <p:cNvPicPr>
            <a:picLocks noChangeAspect="1" noChangeArrowheads="1" noCrop="1"/>
          </p:cNvPicPr>
          <p:nvPr/>
        </p:nvPicPr>
        <p:blipFill>
          <a:blip r:embed="rId3"/>
          <a:srcRect/>
          <a:stretch>
            <a:fillRect/>
          </a:stretch>
        </p:blipFill>
        <p:spPr bwMode="auto">
          <a:xfrm>
            <a:off x="0" y="12790525"/>
            <a:ext cx="2928958" cy="2365481"/>
          </a:xfrm>
          <a:prstGeom prst="rect">
            <a:avLst/>
          </a:prstGeom>
          <a:noFill/>
          <a:ln w="9525">
            <a:noFill/>
            <a:miter lim="800000"/>
            <a:headEnd/>
            <a:tailEnd/>
          </a:ln>
        </p:spPr>
      </p:pic>
    </p:spTree>
  </p:cSld>
  <p:clrMapOvr>
    <a:masterClrMapping/>
  </p:clrMapOvr>
  <p:transition spd="slow">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2" descr="swirlrainbw3.gif"/>
          <p:cNvPicPr>
            <a:picLocks noChangeAspect="1"/>
          </p:cNvPicPr>
          <p:nvPr/>
        </p:nvPicPr>
        <p:blipFill>
          <a:blip r:embed="rId2"/>
          <a:srcRect/>
          <a:stretch>
            <a:fillRect/>
          </a:stretch>
        </p:blipFill>
        <p:spPr bwMode="auto">
          <a:xfrm rot="5400000">
            <a:off x="4525963" y="-4525963"/>
            <a:ext cx="14722475" cy="23774400"/>
          </a:xfrm>
          <a:prstGeom prst="rect">
            <a:avLst/>
          </a:prstGeom>
          <a:noFill/>
          <a:ln w="9525">
            <a:noFill/>
            <a:miter lim="800000"/>
            <a:headEnd/>
            <a:tailEnd/>
          </a:ln>
        </p:spPr>
      </p:pic>
      <p:sp>
        <p:nvSpPr>
          <p:cNvPr id="4102" name="Text Box 6"/>
          <p:cNvSpPr txBox="1">
            <a:spLocks noChangeArrowheads="1"/>
          </p:cNvSpPr>
          <p:nvPr/>
        </p:nvSpPr>
        <p:spPr bwMode="auto">
          <a:xfrm>
            <a:off x="8890636" y="248784"/>
            <a:ext cx="14603095" cy="1114678"/>
          </a:xfrm>
          <a:prstGeom prst="rect">
            <a:avLst/>
          </a:prstGeom>
          <a:noFill/>
          <a:ln w="9525">
            <a:noFill/>
            <a:miter lim="800000"/>
            <a:headEnd/>
            <a:tailEnd/>
          </a:ln>
          <a:effectLst/>
        </p:spPr>
        <p:txBody>
          <a:bodyPr lIns="219977" tIns="109989" rIns="219977" bIns="109989">
            <a:spAutoFit/>
          </a:bodyPr>
          <a:lstStyle/>
          <a:p>
            <a:pPr>
              <a:spcBef>
                <a:spcPct val="50000"/>
              </a:spcBef>
              <a:defRPr/>
            </a:pPr>
            <a:r>
              <a:rPr lang="es-ES" sz="5800" b="1" dirty="0">
                <a:effectLst>
                  <a:outerShdw blurRad="38100" dist="38100" dir="2700000" algn="tl">
                    <a:srgbClr val="C0C0C0"/>
                  </a:outerShdw>
                </a:effectLst>
              </a:rPr>
              <a:t>Dios es y está en todos los colores</a:t>
            </a:r>
          </a:p>
        </p:txBody>
      </p:sp>
      <p:sp>
        <p:nvSpPr>
          <p:cNvPr id="4100" name="Text Box 7"/>
          <p:cNvSpPr txBox="1">
            <a:spLocks noChangeArrowheads="1"/>
          </p:cNvSpPr>
          <p:nvPr/>
        </p:nvSpPr>
        <p:spPr bwMode="auto">
          <a:xfrm>
            <a:off x="4771390" y="1574488"/>
            <a:ext cx="18722340" cy="3915445"/>
          </a:xfrm>
          <a:prstGeom prst="rect">
            <a:avLst/>
          </a:prstGeom>
          <a:noFill/>
          <a:ln w="9525">
            <a:noFill/>
            <a:miter lim="800000"/>
            <a:headEnd/>
            <a:tailEnd/>
          </a:ln>
        </p:spPr>
        <p:txBody>
          <a:bodyPr lIns="219977" tIns="109989" rIns="219977" bIns="109989">
            <a:spAutoFit/>
          </a:bodyPr>
          <a:lstStyle/>
          <a:p>
            <a:pPr>
              <a:spcBef>
                <a:spcPct val="50000"/>
              </a:spcBef>
            </a:pPr>
            <a:r>
              <a:rPr lang="es-ES" b="1" dirty="0">
                <a:solidFill>
                  <a:schemeClr val="bg1"/>
                </a:solidFill>
              </a:rPr>
              <a:t>	</a:t>
            </a:r>
            <a:r>
              <a:rPr lang="es-ES" sz="4800" b="1" dirty="0"/>
              <a:t>Nos toca a cada uno estar al tanto para encontrar esa presencia de Dios. Pues habrá que recordar y poder sentir que los colores no se ven con los ojos, sino que se verán mejor y más con el corazón. Y que lo esencial es invisible para los ojos.</a:t>
            </a:r>
          </a:p>
        </p:txBody>
      </p:sp>
      <p:sp>
        <p:nvSpPr>
          <p:cNvPr id="4105" name="Text Box 9"/>
          <p:cNvSpPr txBox="1">
            <a:spLocks noChangeArrowheads="1"/>
          </p:cNvSpPr>
          <p:nvPr/>
        </p:nvSpPr>
        <p:spPr bwMode="auto">
          <a:xfrm>
            <a:off x="2043115" y="6897752"/>
            <a:ext cx="15837216" cy="5546661"/>
          </a:xfrm>
          <a:prstGeom prst="rect">
            <a:avLst/>
          </a:prstGeom>
          <a:noFill/>
          <a:ln w="9525">
            <a:noFill/>
            <a:miter lim="800000"/>
            <a:headEnd/>
            <a:tailEnd/>
          </a:ln>
          <a:effectLst/>
        </p:spPr>
        <p:txBody>
          <a:bodyPr lIns="219977" tIns="109989" rIns="219977" bIns="109989">
            <a:spAutoFit/>
          </a:bodyPr>
          <a:lstStyle/>
          <a:p>
            <a:pPr>
              <a:spcBef>
                <a:spcPct val="50000"/>
              </a:spcBef>
              <a:defRPr/>
            </a:pPr>
            <a:r>
              <a:rPr lang="es-ES" sz="5800" b="1" dirty="0">
                <a:effectLst>
                  <a:outerShdw blurRad="38100" dist="38100" dir="2700000" algn="tl">
                    <a:srgbClr val="C0C0C0"/>
                  </a:outerShdw>
                </a:effectLst>
              </a:rPr>
              <a:t>Entonces podemos decir:</a:t>
            </a:r>
          </a:p>
          <a:p>
            <a:pPr>
              <a:spcBef>
                <a:spcPct val="50000"/>
              </a:spcBef>
              <a:defRPr/>
            </a:pPr>
            <a:r>
              <a:rPr lang="es-ES" sz="4800" b="1" dirty="0"/>
              <a:t>El Blanco: significa alegría y pureza.</a:t>
            </a:r>
          </a:p>
          <a:p>
            <a:pPr>
              <a:spcBef>
                <a:spcPct val="50000"/>
              </a:spcBef>
              <a:defRPr/>
            </a:pPr>
            <a:r>
              <a:rPr lang="es-ES" sz="4800" b="1" dirty="0"/>
              <a:t>El Verde: significa esperanza.</a:t>
            </a:r>
          </a:p>
          <a:p>
            <a:pPr>
              <a:spcBef>
                <a:spcPct val="50000"/>
              </a:spcBef>
              <a:defRPr/>
            </a:pPr>
            <a:r>
              <a:rPr lang="es-ES" sz="4800" b="1" dirty="0"/>
              <a:t>El Morado: significa luto y penitencia.</a:t>
            </a:r>
          </a:p>
          <a:p>
            <a:pPr>
              <a:spcBef>
                <a:spcPct val="50000"/>
              </a:spcBef>
              <a:defRPr/>
            </a:pPr>
            <a:r>
              <a:rPr lang="es-ES" sz="4800" b="1" dirty="0"/>
              <a:t>El Rojo: significa el fuego del Espíritu y el martirio.</a:t>
            </a:r>
          </a:p>
        </p:txBody>
      </p:sp>
      <p:sp>
        <p:nvSpPr>
          <p:cNvPr id="4106" name="Text Box 10"/>
          <p:cNvSpPr txBox="1">
            <a:spLocks noChangeArrowheads="1"/>
          </p:cNvSpPr>
          <p:nvPr/>
        </p:nvSpPr>
        <p:spPr bwMode="auto">
          <a:xfrm>
            <a:off x="2901634" y="13543315"/>
            <a:ext cx="17599660" cy="1876425"/>
          </a:xfrm>
          <a:prstGeom prst="rect">
            <a:avLst/>
          </a:prstGeom>
          <a:noFill/>
          <a:ln w="9525">
            <a:noFill/>
            <a:miter lim="800000"/>
            <a:headEnd/>
            <a:tailEnd/>
          </a:ln>
          <a:effectLst/>
        </p:spPr>
        <p:txBody>
          <a:bodyPr lIns="219977" tIns="109989" rIns="219977" bIns="109989">
            <a:spAutoFit/>
          </a:bodyPr>
          <a:lstStyle/>
          <a:p>
            <a:pPr algn="ctr">
              <a:spcBef>
                <a:spcPct val="50000"/>
              </a:spcBef>
              <a:defRPr/>
            </a:pPr>
            <a:r>
              <a:rPr lang="es-ES" b="1" dirty="0">
                <a:effectLst>
                  <a:outerShdw blurRad="38100" dist="38100" dir="2700000" algn="tl">
                    <a:srgbClr val="C0C0C0"/>
                  </a:outerShdw>
                </a:effectLst>
              </a:rPr>
              <a:t>Dame un solo color y pintaré la vida de alegría</a:t>
            </a:r>
          </a:p>
          <a:p>
            <a:pPr>
              <a:spcBef>
                <a:spcPct val="50000"/>
              </a:spcBef>
              <a:defRPr/>
            </a:pPr>
            <a:endParaRPr lang="es-ES" dirty="0">
              <a:solidFill>
                <a:srgbClr val="FF3399"/>
              </a:solidFill>
            </a:endParaRPr>
          </a:p>
        </p:txBody>
      </p:sp>
      <p:pic>
        <p:nvPicPr>
          <p:cNvPr id="7" name="Picture 4" descr="pc12"/>
          <p:cNvPicPr>
            <a:picLocks noChangeAspect="1" noChangeArrowheads="1" noCrop="1"/>
          </p:cNvPicPr>
          <p:nvPr/>
        </p:nvPicPr>
        <p:blipFill>
          <a:blip r:embed="rId3"/>
          <a:srcRect/>
          <a:stretch>
            <a:fillRect/>
          </a:stretch>
        </p:blipFill>
        <p:spPr bwMode="auto">
          <a:xfrm>
            <a:off x="0" y="12790525"/>
            <a:ext cx="2928958" cy="2365481"/>
          </a:xfrm>
          <a:prstGeom prst="rect">
            <a:avLst/>
          </a:prstGeom>
          <a:noFill/>
          <a:ln w="9525">
            <a:noFill/>
            <a:miter lim="800000"/>
            <a:headEnd/>
            <a:tailEnd/>
          </a:ln>
        </p:spPr>
      </p:pic>
    </p:spTree>
  </p:cSld>
  <p:clrMapOvr>
    <a:masterClrMapping/>
  </p:clrMapOvr>
  <p:transition spd="slow">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2" descr="swirlrainbw3.gif"/>
          <p:cNvPicPr>
            <a:picLocks noChangeAspect="1"/>
          </p:cNvPicPr>
          <p:nvPr/>
        </p:nvPicPr>
        <p:blipFill>
          <a:blip r:embed="rId2"/>
          <a:srcRect/>
          <a:stretch>
            <a:fillRect/>
          </a:stretch>
        </p:blipFill>
        <p:spPr bwMode="auto">
          <a:xfrm rot="5400000">
            <a:off x="4525963" y="-4525963"/>
            <a:ext cx="14722475" cy="23774400"/>
          </a:xfrm>
          <a:prstGeom prst="rect">
            <a:avLst/>
          </a:prstGeom>
          <a:noFill/>
          <a:ln w="9525">
            <a:noFill/>
            <a:miter lim="800000"/>
            <a:headEnd/>
            <a:tailEnd/>
          </a:ln>
        </p:spPr>
      </p:pic>
      <p:sp>
        <p:nvSpPr>
          <p:cNvPr id="5125" name="Text Box 5"/>
          <p:cNvSpPr txBox="1">
            <a:spLocks noChangeArrowheads="1"/>
          </p:cNvSpPr>
          <p:nvPr/>
        </p:nvSpPr>
        <p:spPr bwMode="auto">
          <a:xfrm>
            <a:off x="1304290" y="613438"/>
            <a:ext cx="22470110" cy="6439213"/>
          </a:xfrm>
          <a:prstGeom prst="rect">
            <a:avLst/>
          </a:prstGeom>
          <a:noFill/>
          <a:ln w="9525">
            <a:noFill/>
            <a:miter lim="800000"/>
            <a:headEnd/>
            <a:tailEnd/>
          </a:ln>
          <a:effectLst/>
        </p:spPr>
        <p:txBody>
          <a:bodyPr lIns="219977" tIns="109989" rIns="219977" bIns="109989">
            <a:spAutoFit/>
          </a:bodyPr>
          <a:lstStyle/>
          <a:p>
            <a:pPr>
              <a:spcBef>
                <a:spcPct val="50000"/>
              </a:spcBef>
              <a:defRPr/>
            </a:pPr>
            <a:r>
              <a:rPr lang="es-ES" sz="5800" b="1" dirty="0">
                <a:effectLst>
                  <a:outerShdw blurRad="38100" dist="38100" dir="2700000" algn="tl">
                    <a:srgbClr val="C0C0C0"/>
                  </a:outerShdw>
                </a:effectLst>
              </a:rPr>
              <a:t>Influencia de los colores …</a:t>
            </a:r>
          </a:p>
          <a:p>
            <a:pPr>
              <a:spcBef>
                <a:spcPct val="50000"/>
              </a:spcBef>
              <a:defRPr/>
            </a:pPr>
            <a:r>
              <a:rPr lang="es-ES" sz="5800" b="1" dirty="0">
                <a:effectLst>
                  <a:outerShdw blurRad="38100" dist="38100" dir="2700000" algn="tl">
                    <a:srgbClr val="C0C0C0"/>
                  </a:outerShdw>
                </a:effectLst>
              </a:rPr>
              <a:t>	</a:t>
            </a:r>
            <a:r>
              <a:rPr lang="es-ES" b="1" dirty="0"/>
              <a:t>Son muchos los que dentro de una sana creencia, que nada tiene  que ver con al superstición, ven en los colores una forma de relacionarse y enfrentarse a la vida. Aunque se debe evitar una práctica irregular de ver los colores como algo mágico y dentro de rituales de santería donde la mala racha se produce por un color mal colocado en determinado sitio de la casa o del local comercial. </a:t>
            </a:r>
            <a:endParaRPr lang="es-ES" sz="5800" b="1" dirty="0">
              <a:effectLst>
                <a:outerShdw blurRad="38100" dist="38100" dir="2700000" algn="tl">
                  <a:srgbClr val="C0C0C0"/>
                </a:outerShdw>
              </a:effectLst>
            </a:endParaRPr>
          </a:p>
          <a:p>
            <a:pPr>
              <a:spcBef>
                <a:spcPct val="50000"/>
              </a:spcBef>
              <a:defRPr/>
            </a:pPr>
            <a:endParaRPr lang="es-ES" sz="5800" b="1" dirty="0">
              <a:solidFill>
                <a:schemeClr val="bg1"/>
              </a:solidFill>
              <a:effectLst>
                <a:outerShdw blurRad="38100" dist="38100" dir="2700000" algn="tl">
                  <a:srgbClr val="C0C0C0"/>
                </a:outerShdw>
              </a:effectLst>
            </a:endParaRPr>
          </a:p>
        </p:txBody>
      </p:sp>
      <p:sp>
        <p:nvSpPr>
          <p:cNvPr id="5124" name="Text Box 6"/>
          <p:cNvSpPr txBox="1">
            <a:spLocks noChangeArrowheads="1"/>
          </p:cNvSpPr>
          <p:nvPr/>
        </p:nvSpPr>
        <p:spPr bwMode="auto">
          <a:xfrm>
            <a:off x="2526030" y="5814014"/>
            <a:ext cx="20967700" cy="8370511"/>
          </a:xfrm>
          <a:prstGeom prst="rect">
            <a:avLst/>
          </a:prstGeom>
          <a:noFill/>
          <a:ln w="9525">
            <a:noFill/>
            <a:miter lim="800000"/>
            <a:headEnd/>
            <a:tailEnd/>
          </a:ln>
        </p:spPr>
        <p:txBody>
          <a:bodyPr lIns="219977" tIns="109989" rIns="219977" bIns="109989">
            <a:spAutoFit/>
          </a:bodyPr>
          <a:lstStyle/>
          <a:p>
            <a:pPr marL="824915" indent="-824915"/>
            <a:r>
              <a:rPr lang="es-ES" sz="4800" b="1" dirty="0"/>
              <a:t>Azul:</a:t>
            </a:r>
            <a:r>
              <a:rPr lang="es-ES" b="1" dirty="0"/>
              <a:t> Tranquiliza, ayuda a conciliar el sueño y aumenta la impresión de amplitud. </a:t>
            </a:r>
          </a:p>
          <a:p>
            <a:pPr marL="824915" indent="-824915"/>
            <a:r>
              <a:rPr lang="es-ES" sz="4800" b="1" dirty="0"/>
              <a:t>Rojo:</a:t>
            </a:r>
            <a:r>
              <a:rPr lang="es-ES" b="1" dirty="0"/>
              <a:t> Estimulante y cálido. Reduce la sensación de espacio. </a:t>
            </a:r>
          </a:p>
          <a:p>
            <a:pPr marL="824915" indent="-824915"/>
            <a:r>
              <a:rPr lang="es-ES" sz="4800" b="1" dirty="0"/>
              <a:t>Naranja:</a:t>
            </a:r>
            <a:r>
              <a:rPr lang="es-ES" b="1" dirty="0"/>
              <a:t> Alegre y dinámico. </a:t>
            </a:r>
          </a:p>
          <a:p>
            <a:pPr marL="824915" indent="-824915"/>
            <a:r>
              <a:rPr lang="es-ES" sz="4800" b="1" dirty="0"/>
              <a:t>Gris:</a:t>
            </a:r>
            <a:r>
              <a:rPr lang="es-ES" b="1" dirty="0"/>
              <a:t> Puede resultar algo triste y opresivo, aunque el gris azulado es el más relajante. </a:t>
            </a:r>
          </a:p>
          <a:p>
            <a:pPr marL="824915" indent="-824915"/>
            <a:r>
              <a:rPr lang="es-ES" sz="4800" b="1" dirty="0"/>
              <a:t>Verde:</a:t>
            </a:r>
            <a:r>
              <a:rPr lang="es-ES" b="1" dirty="0"/>
              <a:t> Relajante, pero puede inducir a la apatía. </a:t>
            </a:r>
          </a:p>
          <a:p>
            <a:pPr marL="824915" indent="-824915"/>
            <a:r>
              <a:rPr lang="es-ES" sz="4800" b="1" dirty="0"/>
              <a:t>Amarillo:</a:t>
            </a:r>
            <a:r>
              <a:rPr lang="es-ES" b="1" dirty="0"/>
              <a:t> Muy excitante. Si se utiliza sólo puede ser irritante. </a:t>
            </a:r>
          </a:p>
          <a:p>
            <a:pPr marL="824915" indent="-824915"/>
            <a:r>
              <a:rPr lang="es-ES" sz="4800" b="1" dirty="0"/>
              <a:t>Turquesa:</a:t>
            </a:r>
            <a:r>
              <a:rPr lang="es-ES" b="1" dirty="0"/>
              <a:t> Sumamente fresco, ideal para zonas muy cálidas. </a:t>
            </a:r>
          </a:p>
          <a:p>
            <a:pPr marL="824915" indent="-824915"/>
            <a:r>
              <a:rPr lang="es-ES" sz="4800" b="1" dirty="0"/>
              <a:t>Blanco:</a:t>
            </a:r>
            <a:r>
              <a:rPr lang="es-ES" b="1" dirty="0"/>
              <a:t> Aporta serenidad y equilibrio.</a:t>
            </a:r>
          </a:p>
          <a:p>
            <a:pPr marL="824915" indent="-824915">
              <a:spcBef>
                <a:spcPct val="50000"/>
              </a:spcBef>
            </a:pPr>
            <a:endParaRPr lang="es-ES" b="1" dirty="0">
              <a:solidFill>
                <a:schemeClr val="bg1"/>
              </a:solidFill>
            </a:endParaRPr>
          </a:p>
        </p:txBody>
      </p:sp>
      <p:sp>
        <p:nvSpPr>
          <p:cNvPr id="5127" name="Text Box 7"/>
          <p:cNvSpPr txBox="1">
            <a:spLocks noChangeArrowheads="1"/>
          </p:cNvSpPr>
          <p:nvPr/>
        </p:nvSpPr>
        <p:spPr bwMode="auto">
          <a:xfrm>
            <a:off x="5332731" y="13700082"/>
            <a:ext cx="15168564" cy="1876425"/>
          </a:xfrm>
          <a:prstGeom prst="rect">
            <a:avLst/>
          </a:prstGeom>
          <a:noFill/>
          <a:ln w="9525">
            <a:noFill/>
            <a:miter lim="800000"/>
            <a:headEnd/>
            <a:tailEnd/>
          </a:ln>
          <a:effectLst/>
        </p:spPr>
        <p:txBody>
          <a:bodyPr lIns="219977" tIns="109989" rIns="219977" bIns="109989">
            <a:spAutoFit/>
          </a:bodyPr>
          <a:lstStyle/>
          <a:p>
            <a:pPr algn="ctr">
              <a:spcBef>
                <a:spcPct val="50000"/>
              </a:spcBef>
              <a:defRPr/>
            </a:pPr>
            <a:r>
              <a:rPr lang="es-ES" b="1" dirty="0">
                <a:effectLst>
                  <a:outerShdw blurRad="38100" dist="38100" dir="2700000" algn="tl">
                    <a:srgbClr val="C0C0C0"/>
                  </a:outerShdw>
                </a:effectLst>
              </a:rPr>
              <a:t>Dame un solo color y pintaré la vida de alegría</a:t>
            </a:r>
          </a:p>
          <a:p>
            <a:pPr>
              <a:spcBef>
                <a:spcPct val="50000"/>
              </a:spcBef>
              <a:defRPr/>
            </a:pPr>
            <a:endParaRPr lang="es-ES" dirty="0"/>
          </a:p>
        </p:txBody>
      </p:sp>
      <p:pic>
        <p:nvPicPr>
          <p:cNvPr id="6" name="Picture 4" descr="pc12"/>
          <p:cNvPicPr>
            <a:picLocks noChangeAspect="1" noChangeArrowheads="1" noCrop="1"/>
          </p:cNvPicPr>
          <p:nvPr/>
        </p:nvPicPr>
        <p:blipFill>
          <a:blip r:embed="rId3"/>
          <a:srcRect/>
          <a:stretch>
            <a:fillRect/>
          </a:stretch>
        </p:blipFill>
        <p:spPr bwMode="auto">
          <a:xfrm>
            <a:off x="385682" y="12790525"/>
            <a:ext cx="2928958" cy="2365481"/>
          </a:xfrm>
          <a:prstGeom prst="rect">
            <a:avLst/>
          </a:prstGeom>
          <a:noFill/>
          <a:ln w="9525">
            <a:noFill/>
            <a:miter lim="800000"/>
            <a:headEnd/>
            <a:tailEnd/>
          </a:ln>
        </p:spPr>
      </p:pic>
    </p:spTree>
  </p:cSld>
  <p:clrMapOvr>
    <a:masterClrMapping/>
  </p:clrMapOvr>
  <p:transition spd="slow">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2" descr="swirlrainbw3.gif"/>
          <p:cNvPicPr>
            <a:picLocks noChangeAspect="1"/>
          </p:cNvPicPr>
          <p:nvPr/>
        </p:nvPicPr>
        <p:blipFill>
          <a:blip r:embed="rId2"/>
          <a:srcRect/>
          <a:stretch>
            <a:fillRect/>
          </a:stretch>
        </p:blipFill>
        <p:spPr bwMode="auto">
          <a:xfrm rot="5400000">
            <a:off x="4525963" y="-4525963"/>
            <a:ext cx="14722475" cy="23774400"/>
          </a:xfrm>
          <a:prstGeom prst="rect">
            <a:avLst/>
          </a:prstGeom>
          <a:noFill/>
          <a:ln w="9525">
            <a:noFill/>
            <a:miter lim="800000"/>
            <a:headEnd/>
            <a:tailEnd/>
          </a:ln>
        </p:spPr>
      </p:pic>
      <p:sp>
        <p:nvSpPr>
          <p:cNvPr id="6147" name="Text Box 5"/>
          <p:cNvSpPr txBox="1">
            <a:spLocks noChangeArrowheads="1"/>
          </p:cNvSpPr>
          <p:nvPr/>
        </p:nvSpPr>
        <p:spPr bwMode="auto">
          <a:xfrm>
            <a:off x="928689" y="574627"/>
            <a:ext cx="22845711" cy="12517800"/>
          </a:xfrm>
          <a:prstGeom prst="rect">
            <a:avLst/>
          </a:prstGeom>
          <a:noFill/>
          <a:ln w="9525">
            <a:noFill/>
            <a:miter lim="800000"/>
            <a:headEnd/>
            <a:tailEnd/>
          </a:ln>
        </p:spPr>
        <p:txBody>
          <a:bodyPr lIns="219977" tIns="109989" rIns="219977" bIns="109989">
            <a:spAutoFit/>
          </a:bodyPr>
          <a:lstStyle/>
          <a:p>
            <a:pPr>
              <a:spcBef>
                <a:spcPct val="50000"/>
              </a:spcBef>
            </a:pPr>
            <a:r>
              <a:rPr lang="es-ES" sz="3400" b="1" dirty="0">
                <a:latin typeface="Arial Black" pitchFamily="34" charset="0"/>
              </a:rPr>
              <a:t>De colores, de colores se visten		</a:t>
            </a:r>
            <a:r>
              <a:rPr lang="es-ES" sz="3400" b="1" dirty="0" smtClean="0">
                <a:latin typeface="Arial Black" pitchFamily="34" charset="0"/>
              </a:rPr>
              <a:t>             De </a:t>
            </a:r>
            <a:r>
              <a:rPr lang="es-ES" sz="3400" b="1" dirty="0">
                <a:latin typeface="Arial Black" pitchFamily="34" charset="0"/>
              </a:rPr>
              <a:t>colores, de colores brillantes y finos  </a:t>
            </a:r>
          </a:p>
          <a:p>
            <a:pPr>
              <a:spcBef>
                <a:spcPct val="50000"/>
              </a:spcBef>
            </a:pPr>
            <a:r>
              <a:rPr lang="es-ES" sz="3400" b="1" dirty="0">
                <a:latin typeface="Arial Black" pitchFamily="34" charset="0"/>
              </a:rPr>
              <a:t>los campos en la primavera.	</a:t>
            </a:r>
            <a:r>
              <a:rPr lang="es-ES" sz="3400" b="1" dirty="0" smtClean="0">
                <a:latin typeface="Arial Black" pitchFamily="34" charset="0"/>
              </a:rPr>
              <a:t>   </a:t>
            </a:r>
            <a:r>
              <a:rPr lang="es-ES" sz="3400" b="1" dirty="0">
                <a:latin typeface="Arial Black" pitchFamily="34" charset="0"/>
              </a:rPr>
              <a:t>	</a:t>
            </a:r>
            <a:r>
              <a:rPr lang="es-ES" sz="3400" b="1" dirty="0" smtClean="0">
                <a:latin typeface="Arial Black" pitchFamily="34" charset="0"/>
              </a:rPr>
              <a:t>                   se </a:t>
            </a:r>
            <a:r>
              <a:rPr lang="es-ES" sz="3400" b="1" dirty="0">
                <a:latin typeface="Arial Black" pitchFamily="34" charset="0"/>
              </a:rPr>
              <a:t>viste la aurora.</a:t>
            </a:r>
          </a:p>
          <a:p>
            <a:pPr>
              <a:spcBef>
                <a:spcPct val="50000"/>
              </a:spcBef>
            </a:pPr>
            <a:r>
              <a:rPr lang="es-ES" sz="3400" b="1" dirty="0">
                <a:latin typeface="Arial Black" pitchFamily="34" charset="0"/>
              </a:rPr>
              <a:t>De colores, de colores son los pajarillos	</a:t>
            </a:r>
            <a:r>
              <a:rPr lang="es-ES" sz="3400" b="1" dirty="0" smtClean="0">
                <a:latin typeface="Arial Black" pitchFamily="34" charset="0"/>
              </a:rPr>
              <a:t>       De </a:t>
            </a:r>
            <a:r>
              <a:rPr lang="es-ES" sz="3400" b="1" dirty="0">
                <a:latin typeface="Arial Black" pitchFamily="34" charset="0"/>
              </a:rPr>
              <a:t>colores, de colores son los mil reflejos</a:t>
            </a:r>
          </a:p>
          <a:p>
            <a:pPr>
              <a:spcBef>
                <a:spcPct val="50000"/>
              </a:spcBef>
            </a:pPr>
            <a:r>
              <a:rPr lang="es-ES" sz="3400" b="1" dirty="0">
                <a:latin typeface="Arial Black" pitchFamily="34" charset="0"/>
              </a:rPr>
              <a:t>que viene de afuera …			</a:t>
            </a:r>
            <a:r>
              <a:rPr lang="es-ES" sz="3400" b="1" dirty="0" smtClean="0">
                <a:latin typeface="Arial Black" pitchFamily="34" charset="0"/>
              </a:rPr>
              <a:t>                         que </a:t>
            </a:r>
            <a:r>
              <a:rPr lang="es-ES" sz="3400" b="1" dirty="0">
                <a:latin typeface="Arial Black" pitchFamily="34" charset="0"/>
              </a:rPr>
              <a:t>el sol atesora</a:t>
            </a:r>
          </a:p>
          <a:p>
            <a:pPr>
              <a:spcBef>
                <a:spcPct val="50000"/>
              </a:spcBef>
            </a:pPr>
            <a:r>
              <a:rPr lang="es-ES" sz="3400" b="1" dirty="0">
                <a:latin typeface="Arial Black" pitchFamily="34" charset="0"/>
              </a:rPr>
              <a:t>De colores, de colores es el arco iris	</a:t>
            </a:r>
            <a:r>
              <a:rPr lang="es-ES" sz="3400" b="1" dirty="0" smtClean="0">
                <a:latin typeface="Arial Black" pitchFamily="34" charset="0"/>
              </a:rPr>
              <a:t>            De </a:t>
            </a:r>
            <a:r>
              <a:rPr lang="es-ES" sz="3400" b="1" dirty="0">
                <a:latin typeface="Arial Black" pitchFamily="34" charset="0"/>
              </a:rPr>
              <a:t>colores, de colores se viste el diamante</a:t>
            </a:r>
          </a:p>
          <a:p>
            <a:pPr>
              <a:spcBef>
                <a:spcPct val="50000"/>
              </a:spcBef>
            </a:pPr>
            <a:r>
              <a:rPr lang="es-ES" sz="3400" b="1" dirty="0">
                <a:latin typeface="Arial Black" pitchFamily="34" charset="0"/>
              </a:rPr>
              <a:t>que vemos lucir.				</a:t>
            </a:r>
            <a:r>
              <a:rPr lang="es-ES" sz="3400" b="1" dirty="0" smtClean="0">
                <a:latin typeface="Arial Black" pitchFamily="34" charset="0"/>
              </a:rPr>
              <a:t>                         que </a:t>
            </a:r>
            <a:r>
              <a:rPr lang="es-ES" sz="3400" b="1" dirty="0">
                <a:latin typeface="Arial Black" pitchFamily="34" charset="0"/>
              </a:rPr>
              <a:t>vemos lucir</a:t>
            </a:r>
          </a:p>
          <a:p>
            <a:pPr>
              <a:spcBef>
                <a:spcPct val="50000"/>
              </a:spcBef>
            </a:pPr>
            <a:r>
              <a:rPr lang="es-ES" sz="3400" b="1" dirty="0">
                <a:latin typeface="Arial Black" pitchFamily="34" charset="0"/>
              </a:rPr>
              <a:t>Y por eso los grandes amores		</a:t>
            </a:r>
            <a:r>
              <a:rPr lang="es-ES" sz="3400" b="1" dirty="0" smtClean="0">
                <a:latin typeface="Arial Black" pitchFamily="34" charset="0"/>
              </a:rPr>
              <a:t>                   y </a:t>
            </a:r>
            <a:r>
              <a:rPr lang="es-ES" sz="3400" b="1" dirty="0">
                <a:latin typeface="Arial Black" pitchFamily="34" charset="0"/>
              </a:rPr>
              <a:t>por eso los grandes amores</a:t>
            </a:r>
          </a:p>
          <a:p>
            <a:pPr>
              <a:spcBef>
                <a:spcPct val="50000"/>
              </a:spcBef>
            </a:pPr>
            <a:r>
              <a:rPr lang="es-ES" sz="3400" b="1" dirty="0">
                <a:latin typeface="Arial Black" pitchFamily="34" charset="0"/>
              </a:rPr>
              <a:t>de muchos colores me gustan a mí.		</a:t>
            </a:r>
            <a:r>
              <a:rPr lang="es-ES" sz="3400" b="1" dirty="0" smtClean="0">
                <a:latin typeface="Arial Black" pitchFamily="34" charset="0"/>
              </a:rPr>
              <a:t>      de </a:t>
            </a:r>
            <a:r>
              <a:rPr lang="es-ES" sz="3400" b="1" dirty="0">
                <a:latin typeface="Arial Black" pitchFamily="34" charset="0"/>
              </a:rPr>
              <a:t>muchos colores me gustan a mí.</a:t>
            </a:r>
          </a:p>
          <a:p>
            <a:pPr algn="ctr">
              <a:spcBef>
                <a:spcPct val="50000"/>
              </a:spcBef>
            </a:pPr>
            <a:r>
              <a:rPr lang="es-ES" sz="3400" b="1" dirty="0">
                <a:latin typeface="Arial Black" pitchFamily="34" charset="0"/>
              </a:rPr>
              <a:t>Jubilosos, jubilosos vivamos en gracia</a:t>
            </a:r>
          </a:p>
          <a:p>
            <a:pPr algn="ctr">
              <a:spcBef>
                <a:spcPct val="50000"/>
              </a:spcBef>
            </a:pPr>
            <a:r>
              <a:rPr lang="es-ES" sz="3400" b="1" dirty="0">
                <a:latin typeface="Arial Black" pitchFamily="34" charset="0"/>
              </a:rPr>
              <a:t>puesto que se puede.</a:t>
            </a:r>
          </a:p>
          <a:p>
            <a:pPr algn="ctr">
              <a:spcBef>
                <a:spcPct val="50000"/>
              </a:spcBef>
            </a:pPr>
            <a:r>
              <a:rPr lang="es-ES" sz="3400" b="1" dirty="0">
                <a:latin typeface="Arial Black" pitchFamily="34" charset="0"/>
              </a:rPr>
              <a:t>Saciaremos, saciaremos la sed ardorosa</a:t>
            </a:r>
          </a:p>
          <a:p>
            <a:pPr algn="ctr">
              <a:spcBef>
                <a:spcPct val="50000"/>
              </a:spcBef>
            </a:pPr>
            <a:r>
              <a:rPr lang="es-ES" sz="3400" b="1" dirty="0">
                <a:latin typeface="Arial Black" pitchFamily="34" charset="0"/>
              </a:rPr>
              <a:t>del rey que no muere.</a:t>
            </a:r>
          </a:p>
          <a:p>
            <a:pPr algn="ctr">
              <a:spcBef>
                <a:spcPct val="50000"/>
              </a:spcBef>
            </a:pPr>
            <a:r>
              <a:rPr lang="es-ES" sz="3400" b="1" dirty="0">
                <a:latin typeface="Arial Black" pitchFamily="34" charset="0"/>
              </a:rPr>
              <a:t>Jubilosos, jubilosos llevamos a Cristo</a:t>
            </a:r>
          </a:p>
          <a:p>
            <a:pPr algn="ctr">
              <a:spcBef>
                <a:spcPct val="50000"/>
              </a:spcBef>
            </a:pPr>
            <a:r>
              <a:rPr lang="es-ES" sz="3400" b="1" dirty="0">
                <a:latin typeface="Arial Black" pitchFamily="34" charset="0"/>
              </a:rPr>
              <a:t>un alma y mil más.</a:t>
            </a:r>
          </a:p>
          <a:p>
            <a:pPr algn="ctr">
              <a:spcBef>
                <a:spcPct val="50000"/>
              </a:spcBef>
            </a:pPr>
            <a:r>
              <a:rPr lang="es-ES" sz="3400" b="1" dirty="0">
                <a:latin typeface="Arial Black" pitchFamily="34" charset="0"/>
              </a:rPr>
              <a:t>Difundiendo la luz que ilumina</a:t>
            </a:r>
          </a:p>
          <a:p>
            <a:pPr algn="ctr">
              <a:spcBef>
                <a:spcPct val="50000"/>
              </a:spcBef>
            </a:pPr>
            <a:r>
              <a:rPr lang="es-ES" sz="3400" b="1" dirty="0">
                <a:latin typeface="Arial Black" pitchFamily="34" charset="0"/>
              </a:rPr>
              <a:t>la gracia divina del gran ideal.</a:t>
            </a:r>
          </a:p>
        </p:txBody>
      </p:sp>
      <p:sp>
        <p:nvSpPr>
          <p:cNvPr id="6182" name="Text Box 38"/>
          <p:cNvSpPr txBox="1">
            <a:spLocks noChangeArrowheads="1"/>
          </p:cNvSpPr>
          <p:nvPr/>
        </p:nvSpPr>
        <p:spPr bwMode="auto">
          <a:xfrm>
            <a:off x="-400136" y="12846050"/>
            <a:ext cx="23774403" cy="1876425"/>
          </a:xfrm>
          <a:prstGeom prst="rect">
            <a:avLst/>
          </a:prstGeom>
          <a:noFill/>
          <a:ln w="9525">
            <a:noFill/>
            <a:miter lim="800000"/>
            <a:headEnd/>
            <a:tailEnd/>
          </a:ln>
          <a:effectLst/>
        </p:spPr>
        <p:txBody>
          <a:bodyPr lIns="219977" tIns="109989" rIns="219977" bIns="109989">
            <a:spAutoFit/>
          </a:bodyPr>
          <a:lstStyle/>
          <a:p>
            <a:pPr algn="ctr">
              <a:spcBef>
                <a:spcPct val="50000"/>
              </a:spcBef>
              <a:defRPr/>
            </a:pPr>
            <a:r>
              <a:rPr lang="es-ES" b="1" dirty="0">
                <a:effectLst>
                  <a:outerShdw blurRad="38100" dist="38100" dir="2700000" algn="tl">
                    <a:srgbClr val="C0C0C0"/>
                  </a:outerShdw>
                </a:effectLst>
              </a:rPr>
              <a:t>Dame un solo color y pintaré la vida de alegría.</a:t>
            </a:r>
          </a:p>
          <a:p>
            <a:pPr algn="ctr">
              <a:spcBef>
                <a:spcPct val="50000"/>
              </a:spcBef>
              <a:defRPr/>
            </a:pPr>
            <a:r>
              <a:rPr lang="es-ES" b="1" dirty="0">
                <a:effectLst>
                  <a:outerShdw blurRad="38100" dist="38100" dir="2700000" algn="tl">
                    <a:srgbClr val="C0C0C0"/>
                  </a:outerShdw>
                </a:effectLst>
              </a:rPr>
              <a:t> TEXTO de Padre Marcelo Rivas S.</a:t>
            </a:r>
          </a:p>
        </p:txBody>
      </p:sp>
      <p:pic>
        <p:nvPicPr>
          <p:cNvPr id="5" name="Picture 4" descr="pc12"/>
          <p:cNvPicPr>
            <a:picLocks noChangeAspect="1" noChangeArrowheads="1" noCrop="1"/>
          </p:cNvPicPr>
          <p:nvPr/>
        </p:nvPicPr>
        <p:blipFill>
          <a:blip r:embed="rId3"/>
          <a:srcRect/>
          <a:stretch>
            <a:fillRect/>
          </a:stretch>
        </p:blipFill>
        <p:spPr bwMode="auto">
          <a:xfrm>
            <a:off x="0" y="12356994"/>
            <a:ext cx="2928958" cy="2365481"/>
          </a:xfrm>
          <a:prstGeom prst="rect">
            <a:avLst/>
          </a:prstGeom>
          <a:noFill/>
          <a:ln w="9525">
            <a:noFill/>
            <a:miter lim="800000"/>
            <a:headEnd/>
            <a:tailEnd/>
          </a:ln>
        </p:spPr>
      </p:pic>
    </p:spTree>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2" descr="swirlrainbw3.gif"/>
          <p:cNvPicPr>
            <a:picLocks noChangeAspect="1"/>
          </p:cNvPicPr>
          <p:nvPr/>
        </p:nvPicPr>
        <p:blipFill>
          <a:blip r:embed="rId2"/>
          <a:srcRect/>
          <a:stretch>
            <a:fillRect/>
          </a:stretch>
        </p:blipFill>
        <p:spPr bwMode="auto">
          <a:xfrm rot="5400000" flipV="1">
            <a:off x="4525961" y="-4525964"/>
            <a:ext cx="14722475" cy="23774403"/>
          </a:xfrm>
          <a:prstGeom prst="rect">
            <a:avLst/>
          </a:prstGeom>
          <a:noFill/>
          <a:ln w="9525">
            <a:noFill/>
            <a:miter lim="800000"/>
            <a:headEnd/>
            <a:tailEnd/>
          </a:ln>
        </p:spPr>
      </p:pic>
      <p:sp>
        <p:nvSpPr>
          <p:cNvPr id="193539" name="WordArt 3"/>
          <p:cNvSpPr>
            <a:spLocks noChangeArrowheads="1" noChangeShapeType="1" noTextEdit="1"/>
          </p:cNvSpPr>
          <p:nvPr/>
        </p:nvSpPr>
        <p:spPr bwMode="auto">
          <a:xfrm>
            <a:off x="1957318" y="2003387"/>
            <a:ext cx="14716228" cy="9644130"/>
          </a:xfrm>
          <a:prstGeom prst="rect">
            <a:avLst/>
          </a:prstGeom>
        </p:spPr>
        <p:txBody>
          <a:bodyPr wrap="none" fromWordArt="1">
            <a:prstTxWarp prst="textPlain">
              <a:avLst>
                <a:gd name="adj" fmla="val 50000"/>
              </a:avLst>
            </a:prstTxWarp>
          </a:bodyPr>
          <a:lstStyle/>
          <a:p>
            <a:pPr algn="ctr"/>
            <a:r>
              <a:rPr lang="es-ES" sz="3600" b="1" kern="10" dirty="0" smtClean="0">
                <a:ln w="12700">
                  <a:solidFill>
                    <a:schemeClr val="tx1"/>
                  </a:solidFill>
                  <a:round/>
                  <a:headEnd/>
                  <a:tailEnd/>
                </a:ln>
                <a:solidFill>
                  <a:srgbClr val="FF0000"/>
                </a:solidFill>
                <a:effectLst>
                  <a:outerShdw dist="35921" dir="2700000" sy="50000" kx="2115830" algn="bl" rotWithShape="0">
                    <a:srgbClr val="C0C0C0">
                      <a:alpha val="80000"/>
                    </a:srgbClr>
                  </a:outerShdw>
                </a:effectLst>
                <a:latin typeface="Forte"/>
              </a:rPr>
              <a:t>Un Fuerte </a:t>
            </a:r>
            <a:r>
              <a:rPr lang="es-ES" sz="3600" b="1" kern="10" dirty="0">
                <a:ln w="12700">
                  <a:solidFill>
                    <a:schemeClr val="tx1"/>
                  </a:solidFill>
                  <a:round/>
                  <a:headEnd/>
                  <a:tailEnd/>
                </a:ln>
                <a:solidFill>
                  <a:srgbClr val="FF0000"/>
                </a:solidFill>
                <a:effectLst>
                  <a:outerShdw dist="35921" dir="2700000" sy="50000" kx="2115830" algn="bl" rotWithShape="0">
                    <a:srgbClr val="C0C0C0">
                      <a:alpha val="80000"/>
                    </a:srgbClr>
                  </a:outerShdw>
                </a:effectLst>
                <a:latin typeface="Forte"/>
              </a:rPr>
              <a:t>Abrazo </a:t>
            </a:r>
          </a:p>
          <a:p>
            <a:pPr algn="ctr"/>
            <a:r>
              <a:rPr lang="es-ES" sz="3600" b="1" kern="10" dirty="0">
                <a:ln w="12700">
                  <a:solidFill>
                    <a:schemeClr val="tx1"/>
                  </a:solidFill>
                  <a:round/>
                  <a:headEnd/>
                  <a:tailEnd/>
                </a:ln>
                <a:solidFill>
                  <a:srgbClr val="FF0000"/>
                </a:solidFill>
                <a:effectLst>
                  <a:outerShdw dist="35921" dir="2700000" sy="50000" kx="2115830" algn="bl" rotWithShape="0">
                    <a:srgbClr val="C0C0C0">
                      <a:alpha val="80000"/>
                    </a:srgbClr>
                  </a:outerShdw>
                </a:effectLst>
                <a:latin typeface="Forte"/>
              </a:rPr>
              <a:t>Que tengas un </a:t>
            </a:r>
          </a:p>
          <a:p>
            <a:pPr algn="ctr"/>
            <a:r>
              <a:rPr lang="es-ES" sz="3600" b="1" kern="10" dirty="0">
                <a:ln w="12700">
                  <a:solidFill>
                    <a:schemeClr val="tx1"/>
                  </a:solidFill>
                  <a:round/>
                  <a:headEnd/>
                  <a:tailEnd/>
                </a:ln>
                <a:solidFill>
                  <a:srgbClr val="FF0000"/>
                </a:solidFill>
                <a:effectLst>
                  <a:outerShdw dist="35921" dir="2700000" sy="50000" kx="2115830" algn="bl" rotWithShape="0">
                    <a:srgbClr val="C0C0C0">
                      <a:alpha val="80000"/>
                    </a:srgbClr>
                  </a:outerShdw>
                </a:effectLst>
                <a:latin typeface="Forte"/>
              </a:rPr>
              <a:t>buen día!</a:t>
            </a:r>
          </a:p>
        </p:txBody>
      </p:sp>
      <p:pic>
        <p:nvPicPr>
          <p:cNvPr id="193540" name="Picture 4" descr="CARA"/>
          <p:cNvPicPr>
            <a:picLocks noChangeAspect="1" noChangeArrowheads="1"/>
          </p:cNvPicPr>
          <p:nvPr/>
        </p:nvPicPr>
        <p:blipFill>
          <a:blip r:embed="rId3"/>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193543" name="Image 2" descr="swirlrainbw3.gif"/>
          <p:cNvPicPr>
            <a:picLocks noChangeAspect="1"/>
          </p:cNvPicPr>
          <p:nvPr/>
        </p:nvPicPr>
        <p:blipFill>
          <a:blip r:embed="rId2"/>
          <a:srcRect/>
          <a:stretch>
            <a:fillRect/>
          </a:stretch>
        </p:blipFill>
        <p:spPr bwMode="auto">
          <a:xfrm rot="5400000">
            <a:off x="-7270750" y="7270750"/>
            <a:ext cx="14722475" cy="180975"/>
          </a:xfrm>
          <a:prstGeom prst="rect">
            <a:avLst/>
          </a:prstGeom>
          <a:noFill/>
          <a:ln w="9525">
            <a:noFill/>
            <a:miter lim="800000"/>
            <a:headEnd/>
            <a:tailEnd/>
          </a:ln>
        </p:spPr>
      </p:pic>
      <p:pic>
        <p:nvPicPr>
          <p:cNvPr id="193544" name="Image 2" descr="swirlrainbw3.gif"/>
          <p:cNvPicPr>
            <a:picLocks noChangeAspect="1"/>
          </p:cNvPicPr>
          <p:nvPr/>
        </p:nvPicPr>
        <p:blipFill>
          <a:blip r:embed="rId2"/>
          <a:srcRect/>
          <a:stretch>
            <a:fillRect/>
          </a:stretch>
        </p:blipFill>
        <p:spPr bwMode="auto">
          <a:xfrm rot="5400000">
            <a:off x="16322675" y="7270750"/>
            <a:ext cx="14722475" cy="180975"/>
          </a:xfrm>
          <a:prstGeom prst="rect">
            <a:avLst/>
          </a:prstGeom>
          <a:noFill/>
          <a:ln w="9525">
            <a:noFill/>
            <a:miter lim="800000"/>
            <a:headEnd/>
            <a:tailEnd/>
          </a:ln>
        </p:spPr>
      </p:pic>
      <p:sp>
        <p:nvSpPr>
          <p:cNvPr id="193547" name="WordArt 11" descr="glitter_BB_039"/>
          <p:cNvSpPr>
            <a:spLocks noChangeArrowheads="1" noChangeShapeType="1" noTextEdit="1"/>
          </p:cNvSpPr>
          <p:nvPr/>
        </p:nvSpPr>
        <p:spPr bwMode="auto">
          <a:xfrm>
            <a:off x="17000538" y="12474575"/>
            <a:ext cx="3641725" cy="1582738"/>
          </a:xfrm>
          <a:prstGeom prst="rect">
            <a:avLst/>
          </a:prstGeom>
        </p:spPr>
        <p:txBody>
          <a:bodyPr wrap="none" fromWordArt="1">
            <a:prstTxWarp prst="textPlain">
              <a:avLst>
                <a:gd name="adj" fmla="val 50000"/>
              </a:avLst>
            </a:prstTxWarp>
          </a:bodyPr>
          <a:lstStyle/>
          <a:p>
            <a:pPr algn="ctr"/>
            <a:r>
              <a:rPr lang="es-ES" sz="5400" b="1" i="1" kern="10" dirty="0">
                <a:ln w="9525">
                  <a:solidFill>
                    <a:srgbClr val="000000"/>
                  </a:solidFill>
                  <a:round/>
                  <a:headEnd/>
                  <a:tailEnd/>
                </a:ln>
                <a:blipFill dpi="0" rotWithShape="1">
                  <a:blip r:embed="rId4"/>
                  <a:srcRect/>
                  <a:stretch>
                    <a:fillRect/>
                  </a:stretch>
                </a:blipFill>
                <a:effectLst>
                  <a:outerShdw dist="35921" dir="2700000" algn="ctr" rotWithShape="0">
                    <a:srgbClr val="808080">
                      <a:alpha val="80000"/>
                    </a:srgbClr>
                  </a:outerShdw>
                </a:effectLst>
                <a:latin typeface="Forte"/>
              </a:rPr>
              <a:t>José Luis</a:t>
            </a:r>
          </a:p>
        </p:txBody>
      </p:sp>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93539"/>
                                        </p:tgtEl>
                                        <p:attrNameLst>
                                          <p:attrName>style.visibility</p:attrName>
                                        </p:attrNameLst>
                                      </p:cBhvr>
                                      <p:to>
                                        <p:strVal val="visible"/>
                                      </p:to>
                                    </p:set>
                                    <p:anim calcmode="lin" valueType="num">
                                      <p:cBhvr>
                                        <p:cTn id="7" dur="5000" fill="hold"/>
                                        <p:tgtEl>
                                          <p:spTgt spid="193539"/>
                                        </p:tgtEl>
                                        <p:attrNameLst>
                                          <p:attrName>ppt_w</p:attrName>
                                        </p:attrNameLst>
                                      </p:cBhvr>
                                      <p:tavLst>
                                        <p:tav tm="0">
                                          <p:val>
                                            <p:fltVal val="0"/>
                                          </p:val>
                                        </p:tav>
                                        <p:tav tm="100000">
                                          <p:val>
                                            <p:strVal val="#ppt_w"/>
                                          </p:val>
                                        </p:tav>
                                      </p:tavLst>
                                    </p:anim>
                                    <p:anim calcmode="lin" valueType="num">
                                      <p:cBhvr>
                                        <p:cTn id="8" dur="5000" fill="hold"/>
                                        <p:tgtEl>
                                          <p:spTgt spid="1935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21396960" y="1308665"/>
            <a:ext cx="792480" cy="654332"/>
          </a:xfrm>
          <a:prstGeom prst="rect">
            <a:avLst/>
          </a:prstGeom>
          <a:noFill/>
        </p:spPr>
      </p:pic>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pPr algn="ctr"/>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6934200" y="11941563"/>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0632899"/>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1584960" y="1308664"/>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2575560" y="7361237"/>
          <a:ext cx="18425160" cy="2224730"/>
        </p:xfrm>
        <a:graphic>
          <a:graphicData uri="http://schemas.openxmlformats.org/drawingml/2006/table">
            <a:tbl>
              <a:tblPr/>
              <a:tblGrid>
                <a:gridCol w="3070860"/>
                <a:gridCol w="3070860"/>
                <a:gridCol w="3070860"/>
                <a:gridCol w="3070860"/>
                <a:gridCol w="3070860"/>
                <a:gridCol w="3070860"/>
              </a:tblGrid>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1" i="0" u="none" strike="noStrike" cap="none" normalizeH="0" baseline="0" smtClean="0">
                          <a:ln>
                            <a:noFill/>
                          </a:ln>
                          <a:solidFill>
                            <a:schemeClr val="tx1"/>
                          </a:solidFill>
                          <a:effectLst/>
                          <a:latin typeface="Berlin Sans FB Demi" pitchFamily="34" charset="0"/>
                          <a:hlinkClick r:id="rId8"/>
                        </a:rPr>
                        <a:t>Dedicatorias</a:t>
                      </a:r>
                      <a:endParaRPr kumimoji="0" lang="es-ES" sz="3000" b="1"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9"/>
                        </a:rPr>
                        <a:t>Fechas Especiales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0"/>
                        </a:rPr>
                        <a:t>Graciosos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1"/>
                        </a:rPr>
                        <a:t>Historia y arte</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2"/>
                        </a:rPr>
                        <a:t>Lugares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3"/>
                        </a:rPr>
                        <a:t>Musicales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11236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5"/>
                        </a:rPr>
                        <a:t>Política</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6"/>
                        </a:rPr>
                        <a:t>Reflexión</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7"/>
                        </a:rPr>
                        <a:t>Religiosos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8"/>
                        </a:rPr>
                        <a:t>Románticos</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3000" b="0" i="0" u="none" strike="noStrike" cap="none" normalizeH="0" baseline="0" smtClean="0">
                          <a:ln>
                            <a:noFill/>
                          </a:ln>
                          <a:solidFill>
                            <a:schemeClr val="tx1"/>
                          </a:solidFill>
                          <a:effectLst/>
                          <a:latin typeface="Berlin Sans FB Demi" pitchFamily="34" charset="0"/>
                          <a:hlinkClick r:id="rId19"/>
                        </a:rPr>
                        <a:t>Salud</a:t>
                      </a:r>
                      <a:endParaRPr kumimoji="0" lang="es-ES" sz="3000" b="0" i="0" u="none" strike="noStrike" cap="none" normalizeH="0" baseline="0" smtClean="0">
                        <a:ln>
                          <a:noFill/>
                        </a:ln>
                        <a:solidFill>
                          <a:schemeClr val="tx1"/>
                        </a:solidFill>
                        <a:effectLst/>
                        <a:latin typeface="Berlin Sans FB Demi" pitchFamily="34"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6209340"/>
            <a:ext cx="23774400" cy="883801"/>
          </a:xfrm>
          <a:prstGeom prst="rect">
            <a:avLst/>
          </a:prstGeom>
          <a:noFill/>
          <a:ln w="9525">
            <a:noFill/>
            <a:miter lim="800000"/>
            <a:headEnd/>
            <a:tailEnd/>
          </a:ln>
          <a:effectLst/>
        </p:spPr>
        <p:txBody>
          <a:bodyPr lIns="219934" tIns="109967" rIns="219934" bIns="109967">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20530331">
            <a:off x="13868400" y="3271664"/>
            <a:ext cx="9311640" cy="3360269"/>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DE COLORES">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 COLORES</Template>
  <TotalTime>2</TotalTime>
  <Words>438</Words>
  <Application>Microsoft Office PowerPoint</Application>
  <PresentationFormat>Personalizado</PresentationFormat>
  <Paragraphs>68</Paragraphs>
  <Slides>8</Slides>
  <Notes>0</Notes>
  <HiddenSlides>0</HiddenSlides>
  <MMClips>1</MMClips>
  <ScaleCrop>false</ScaleCrop>
  <HeadingPairs>
    <vt:vector size="4" baseType="variant">
      <vt:variant>
        <vt:lpstr>Tema</vt:lpstr>
      </vt:variant>
      <vt:variant>
        <vt:i4>2</vt:i4>
      </vt:variant>
      <vt:variant>
        <vt:lpstr>Títulos de diapositiva</vt:lpstr>
      </vt:variant>
      <vt:variant>
        <vt:i4>8</vt:i4>
      </vt:variant>
    </vt:vector>
  </HeadingPairs>
  <TitlesOfParts>
    <vt:vector size="10" baseType="lpstr">
      <vt:lpstr>DE COLORES</vt:lpstr>
      <vt:lpstr>Diseño predeterminado</vt:lpstr>
      <vt:lpstr>Diapositiva 1</vt:lpstr>
      <vt:lpstr>Diapositiva 2</vt:lpstr>
      <vt:lpstr>Diapositiva 3</vt:lpstr>
      <vt:lpstr>Diapositiva 4</vt:lpstr>
      <vt:lpstr>Diapositiva 5</vt:lpstr>
      <vt:lpstr>Diapositiva 6</vt:lpstr>
      <vt:lpstr>Diapositiva 7</vt:lpstr>
      <vt:lpstr>Diapositiva 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COLORES</dc:title>
  <dc:creator>JOSE LUIS</dc:creator>
  <cp:lastModifiedBy>JOSE LUIS</cp:lastModifiedBy>
  <cp:revision>1</cp:revision>
  <dcterms:created xsi:type="dcterms:W3CDTF">2013-11-06T10:13:45Z</dcterms:created>
  <dcterms:modified xsi:type="dcterms:W3CDTF">2013-11-06T10:16:31Z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