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4" r:id="rId4"/>
    <p:sldId id="263" r:id="rId5"/>
    <p:sldId id="262" r:id="rId6"/>
    <p:sldId id="261" r:id="rId7"/>
    <p:sldId id="260" r:id="rId8"/>
    <p:sldId id="259" r:id="rId9"/>
    <p:sldId id="269" r:id="rId10"/>
    <p:sldId id="268" r:id="rId11"/>
    <p:sldId id="267" r:id="rId12"/>
    <p:sldId id="266" r:id="rId13"/>
    <p:sldId id="265" r:id="rId14"/>
    <p:sldId id="258" r:id="rId15"/>
    <p:sldId id="273" r:id="rId16"/>
    <p:sldId id="272" r:id="rId17"/>
    <p:sldId id="279" r:id="rId18"/>
    <p:sldId id="278" r:id="rId19"/>
    <p:sldId id="277" r:id="rId20"/>
    <p:sldId id="276" r:id="rId21"/>
    <p:sldId id="275" r:id="rId22"/>
    <p:sldId id="274" r:id="rId23"/>
    <p:sldId id="271" r:id="rId24"/>
    <p:sldId id="280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HwHWL45Tgg86QYUY8B+Ww==" hashData="FIq98EnqSDfAN9ROMA/LlZm1M+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C86E3-6203-4550-9E07-DD8BCE5E5764}" type="datetimeFigureOut">
              <a:rPr lang="es-ES" smtClean="0"/>
              <a:pPr/>
              <a:t>08/02/2014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98448-1858-43FE-92E9-53C1D5E196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C86E3-6203-4550-9E07-DD8BCE5E5764}" type="datetimeFigureOut">
              <a:rPr lang="es-ES" smtClean="0"/>
              <a:pPr/>
              <a:t>08/02/2014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98448-1858-43FE-92E9-53C1D5E196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C86E3-6203-4550-9E07-DD8BCE5E5764}" type="datetimeFigureOut">
              <a:rPr lang="es-ES" smtClean="0"/>
              <a:pPr/>
              <a:t>08/02/2014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98448-1858-43FE-92E9-53C1D5E196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C86E3-6203-4550-9E07-DD8BCE5E5764}" type="datetimeFigureOut">
              <a:rPr lang="es-ES" smtClean="0"/>
              <a:pPr/>
              <a:t>08/02/2014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98448-1858-43FE-92E9-53C1D5E196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C86E3-6203-4550-9E07-DD8BCE5E5764}" type="datetimeFigureOut">
              <a:rPr lang="es-ES" smtClean="0"/>
              <a:pPr/>
              <a:t>08/02/2014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98448-1858-43FE-92E9-53C1D5E196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C86E3-6203-4550-9E07-DD8BCE5E5764}" type="datetimeFigureOut">
              <a:rPr lang="es-ES" smtClean="0"/>
              <a:pPr/>
              <a:t>08/02/2014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98448-1858-43FE-92E9-53C1D5E196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C86E3-6203-4550-9E07-DD8BCE5E5764}" type="datetimeFigureOut">
              <a:rPr lang="es-ES" smtClean="0"/>
              <a:pPr/>
              <a:t>08/02/2014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98448-1858-43FE-92E9-53C1D5E196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C86E3-6203-4550-9E07-DD8BCE5E5764}" type="datetimeFigureOut">
              <a:rPr lang="es-ES" smtClean="0"/>
              <a:pPr/>
              <a:t>08/02/2014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98448-1858-43FE-92E9-53C1D5E196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C86E3-6203-4550-9E07-DD8BCE5E5764}" type="datetimeFigureOut">
              <a:rPr lang="es-ES" smtClean="0"/>
              <a:pPr/>
              <a:t>08/02/2014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98448-1858-43FE-92E9-53C1D5E196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C86E3-6203-4550-9E07-DD8BCE5E5764}" type="datetimeFigureOut">
              <a:rPr lang="es-ES" smtClean="0"/>
              <a:pPr/>
              <a:t>08/02/2014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98448-1858-43FE-92E9-53C1D5E196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C86E3-6203-4550-9E07-DD8BCE5E5764}" type="datetimeFigureOut">
              <a:rPr lang="es-ES" smtClean="0"/>
              <a:pPr/>
              <a:t>08/02/2014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98448-1858-43FE-92E9-53C1D5E196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57AF10-1F1D-4B5F-A452-CD3760C39A4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0C86E3-6203-4550-9E07-DD8BCE5E5764}" type="datetimeFigureOut">
              <a:rPr lang="es-ES" smtClean="0"/>
              <a:pPr/>
              <a:t>08/02/2014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398448-1858-43FE-92E9-53C1D5E196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9FBA1DC-B466-403D-8B20-DDD0CF9A0311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5.png"/><Relationship Id="rId7" Type="http://schemas.openxmlformats.org/officeDocument/2006/relationships/image" Target="../media/image4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esktop\descargas\539c85a94a_9668979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3140968"/>
            <a:ext cx="4133850" cy="4091558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539c85a94a_9668979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364088" y="-315416"/>
            <a:ext cx="4133850" cy="4104456"/>
          </a:xfrm>
          <a:prstGeom prst="rect">
            <a:avLst/>
          </a:prstGeom>
          <a:noFill/>
        </p:spPr>
      </p:pic>
      <p:pic>
        <p:nvPicPr>
          <p:cNvPr id="1029" name="Picture 5" descr="C:\Users\Usuario\Desktop\descargas\539c85a94a_9668979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342942" y="3162114"/>
            <a:ext cx="4205858" cy="4019550"/>
          </a:xfrm>
          <a:prstGeom prst="rect">
            <a:avLst/>
          </a:prstGeom>
          <a:noFill/>
        </p:spPr>
      </p:pic>
      <p:pic>
        <p:nvPicPr>
          <p:cNvPr id="1030" name="Picture 6" descr="C:\Users\Usuario\Desktop\descargas\539c85a94a_9668979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439005" y="-272963"/>
            <a:ext cx="4248472" cy="4019550"/>
          </a:xfrm>
          <a:prstGeom prst="rect">
            <a:avLst/>
          </a:prstGeom>
          <a:noFill/>
        </p:spPr>
      </p:pic>
      <p:pic>
        <p:nvPicPr>
          <p:cNvPr id="1034" name="Picture 10" descr="http://www.smiliz.fr/glitters/img.php?f=ARIBLK&amp;t=50&amp;txt=CUANDO+VUELVAS&amp;a=1&amp;chx=e576a4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3140968"/>
            <a:ext cx="6619875" cy="600075"/>
          </a:xfrm>
          <a:prstGeom prst="rect">
            <a:avLst/>
          </a:prstGeom>
          <a:noFill/>
        </p:spPr>
      </p:pic>
      <p:pic>
        <p:nvPicPr>
          <p:cNvPr id="1036" name="Picture 12" descr="http://www.smiliz.fr/glitters/img.php?f=ARIBLK&amp;t=20&amp;txt=Autor+Tom%E1s+MF&amp;a=1&amp;chx=fd3ea16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332656"/>
            <a:ext cx="2371725" cy="314325"/>
          </a:xfrm>
          <a:prstGeom prst="rect">
            <a:avLst/>
          </a:prstGeom>
          <a:noFill/>
        </p:spPr>
      </p:pic>
      <p:pic>
        <p:nvPicPr>
          <p:cNvPr id="1038" name="Picture 14" descr="http://www.smiliz.fr/glitters/img.php?f=ARIBLK&amp;t=30&amp;txt=Automatico&amp;a=1&amp;chx=fd3ea16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6237312"/>
            <a:ext cx="2592288" cy="400050"/>
          </a:xfrm>
          <a:prstGeom prst="rect">
            <a:avLst/>
          </a:prstGeom>
          <a:noFill/>
        </p:spPr>
      </p:pic>
      <p:pic>
        <p:nvPicPr>
          <p:cNvPr id="1040" name="Picture 16" descr="http://www.smiliz.fr/glitters/img.php?f=ARIBLK&amp;t=30&amp;txt=(+Los+Mitos+)&amp;a=1&amp;chx=d9d0bbb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59832" y="4149080"/>
            <a:ext cx="2676525" cy="476250"/>
          </a:xfrm>
          <a:prstGeom prst="rect">
            <a:avLst/>
          </a:prstGeom>
          <a:noFill/>
        </p:spPr>
      </p:pic>
      <p:pic>
        <p:nvPicPr>
          <p:cNvPr id="2050" name="Picture 2" descr="C:\Users\Usuario\Desktop\descargas\ZNECESARIO PARA PPS\Tomás..az..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35896" y="836712"/>
            <a:ext cx="1450975" cy="120015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  <p:sndAc>
      <p:stSnd>
        <p:snd r:embed="rId2" name="los mitos Cuando vuelvas, 1968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Usuario\Desktop\descargas\PORTUGUES\JPGE\gaia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0" name="Picture 2" descr="C:\Users\Usuario\Desktop\descargas\3a4e0205da_96689793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7815775" y="5529775"/>
            <a:ext cx="1346845" cy="1309605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3a4e0205da_96689793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989287">
            <a:off x="7762139" y="36069"/>
            <a:ext cx="1346845" cy="130960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3a4e0205da_96689793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8620" y="18620"/>
            <a:ext cx="1346845" cy="130960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3a4e0205da_96689793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376995"/>
            <a:ext cx="1346845" cy="1481005"/>
          </a:xfrm>
          <a:prstGeom prst="rect">
            <a:avLst/>
          </a:prstGeom>
          <a:noFill/>
        </p:spPr>
      </p:pic>
      <p:pic>
        <p:nvPicPr>
          <p:cNvPr id="12291" name="Picture 3" descr="C:\Users\Usuario\Desktop\descargas\PNG MUJERES 1\0_5c84a_1ee2cb27_L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1268760"/>
            <a:ext cx="2238500" cy="1817662"/>
          </a:xfrm>
          <a:prstGeom prst="rect">
            <a:avLst/>
          </a:prstGeom>
          <a:noFill/>
        </p:spPr>
      </p:pic>
      <p:pic>
        <p:nvPicPr>
          <p:cNvPr id="12299" name="Picture 11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6021288"/>
            <a:ext cx="7753350" cy="314326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3" name="Picture 11" descr="C:\Users\Usuario\Desktop\descargas\ZZZZZZZZZZZZultimisimo\JPG\64704477_1285875385_63141471_1282669160_776308[1] (FILEminimizer)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0"/>
            <a:ext cx="7632848" cy="6858000"/>
          </a:xfrm>
          <a:prstGeom prst="rect">
            <a:avLst/>
          </a:prstGeom>
          <a:noFill/>
        </p:spPr>
      </p:pic>
      <p:pic>
        <p:nvPicPr>
          <p:cNvPr id="10" name="Picture 8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661248"/>
            <a:ext cx="8467725" cy="304801"/>
          </a:xfrm>
          <a:prstGeom prst="rect">
            <a:avLst/>
          </a:prstGeom>
          <a:noFill/>
        </p:spPr>
      </p:pic>
      <p:pic>
        <p:nvPicPr>
          <p:cNvPr id="11" name="Picture 10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6093296"/>
            <a:ext cx="7381875" cy="304801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RELIGIOSOS\0_4bd44_1fb0efb6_S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0"/>
            <a:ext cx="955743" cy="1440160"/>
          </a:xfrm>
          <a:prstGeom prst="rect">
            <a:avLst/>
          </a:prstGeom>
          <a:noFill/>
        </p:spPr>
      </p:pic>
      <p:pic>
        <p:nvPicPr>
          <p:cNvPr id="13324" name="Picture 12" descr="C:\Users\Usuario\Desktop\descargas\BARRAS PNG\GIF\0_5f09e_560e2fa5_S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748464" y="836712"/>
            <a:ext cx="161925" cy="1428750"/>
          </a:xfrm>
          <a:prstGeom prst="rect">
            <a:avLst/>
          </a:prstGeom>
          <a:noFill/>
        </p:spPr>
      </p:pic>
      <p:pic>
        <p:nvPicPr>
          <p:cNvPr id="13325" name="Picture 13" descr="C:\Users\Usuario\Desktop\descargas\BARRAS PNG\GIF\0_5f09e_560e2fa5_S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980728"/>
            <a:ext cx="161925" cy="1428750"/>
          </a:xfrm>
          <a:prstGeom prst="rect">
            <a:avLst/>
          </a:prstGeom>
          <a:noFill/>
        </p:spPr>
      </p:pic>
      <p:pic>
        <p:nvPicPr>
          <p:cNvPr id="13326" name="Picture 14" descr="C:\Users\Usuario\Desktop\descargas\BARRAS PNG\GIF\0_5f09e_560e2fa5_S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748464" y="3429000"/>
            <a:ext cx="161925" cy="1428750"/>
          </a:xfrm>
          <a:prstGeom prst="rect">
            <a:avLst/>
          </a:prstGeom>
          <a:noFill/>
        </p:spPr>
      </p:pic>
      <p:pic>
        <p:nvPicPr>
          <p:cNvPr id="13327" name="Picture 15" descr="C:\Users\Usuario\Desktop\descargas\BARRAS PNG\GIF\0_5f09e_560e2fa5_S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3501008"/>
            <a:ext cx="161925" cy="1428750"/>
          </a:xfrm>
          <a:prstGeom prst="rect">
            <a:avLst/>
          </a:prstGeom>
          <a:noFill/>
        </p:spPr>
      </p:pic>
    </p:spTree>
  </p:cSld>
  <p:clrMapOvr>
    <a:masterClrMapping/>
  </p:clrMapOvr>
  <p:transition advTm="23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uario\Desktop\descargas\ZZZZZZZZZZZZultimisimo\GIFS\0_b30ef_fe8355d_XL.gif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40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5949280"/>
            <a:ext cx="7334250" cy="304801"/>
          </a:xfrm>
          <a:prstGeom prst="rect">
            <a:avLst/>
          </a:prstGeom>
          <a:noFill/>
        </p:spPr>
      </p:pic>
      <p:pic>
        <p:nvPicPr>
          <p:cNvPr id="14342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6309320"/>
            <a:ext cx="6657975" cy="304801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uario\Desktop\descargas\ZZZZZZZZZZZZultimisimo\GIFS\priroda_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3" name="Picture 3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5" name="Picture 5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5589240"/>
            <a:ext cx="6134100" cy="314326"/>
          </a:xfrm>
          <a:prstGeom prst="rect">
            <a:avLst/>
          </a:prstGeom>
          <a:noFill/>
        </p:spPr>
      </p:pic>
      <p:pic>
        <p:nvPicPr>
          <p:cNvPr id="15367" name="Picture 7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5589240"/>
            <a:ext cx="1123950" cy="285750"/>
          </a:xfrm>
          <a:prstGeom prst="rect">
            <a:avLst/>
          </a:prstGeom>
          <a:noFill/>
        </p:spPr>
      </p:pic>
      <p:pic>
        <p:nvPicPr>
          <p:cNvPr id="15369" name="Picture 9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5949280"/>
            <a:ext cx="7391400" cy="600076"/>
          </a:xfrm>
          <a:prstGeom prst="rect">
            <a:avLst/>
          </a:prstGeom>
          <a:noFill/>
        </p:spPr>
      </p:pic>
    </p:spTree>
  </p:cSld>
  <p:clrMapOvr>
    <a:masterClrMapping/>
  </p:clrMapOvr>
  <p:transition advTm="2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Users\Usuario\Desktop\descargas\ZZZZZZZZZZZZultimisimo\GIFS\0_7bdf6_de4c810c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Users\Usuario\Desktop\descargas\ZZZZZZZZZZZZultimisimo\GIFS\0_af9f3_b9e8edd6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0" name="Picture 2" descr="C:\Users\Usuario\Desktop\descargas\PNG HOMBRES 1\0_c7058_fdaa73a6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27576" y="620688"/>
            <a:ext cx="3816424" cy="6237312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Usuario\Desktop\descargas\ZZZZZZZZZZZZultimisimo\GIFS\mamoryas_16.01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Usuario\Desktop\descargas\ZZZZZZZZZZZZultimisimo\GIFS\FqNVHXMLQxIoRJ3f73_Jdsg8vwA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Usuario\Desktop\descargas\ZZZZZZZZZZZZultimisimo\GIFS\d5c3e7e194f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Usuario\Desktop\descargas\ZZZZZZZZZZZZultimisimo\GIFS\83083856_defne_3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Usuario\Desktop\descargas\ZZZZZZZZZZZZultimisimo\GIFS\62955863_1282307287_M4JSHiq9VW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76672"/>
            <a:ext cx="7704856" cy="5904656"/>
          </a:xfrm>
          <a:prstGeom prst="rect">
            <a:avLst/>
          </a:prstGeom>
          <a:noFill/>
        </p:spPr>
      </p:pic>
      <p:pic>
        <p:nvPicPr>
          <p:cNvPr id="26629" name="Picture 5" descr="C:\Users\Usuario\Desktop\descargas\zzzzzzzzMARCOS\MARCOS PNG NUEVOS ya\810236[1] (FILEminimizer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Usuario\Desktop\descargas\ZZZZZZZZZZZZultimisimo\JPG\0_aece9_b011dfb2_XL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5949280"/>
            <a:ext cx="7334250" cy="304801"/>
          </a:xfrm>
          <a:prstGeom prst="rect">
            <a:avLst/>
          </a:prstGeom>
          <a:noFill/>
        </p:spPr>
      </p:pic>
      <p:pic>
        <p:nvPicPr>
          <p:cNvPr id="4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6309320"/>
            <a:ext cx="6657975" cy="304801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Usuario\Desktop\descargas\ZZZZZZZZZZZZultimisimo\GIFS\priroda_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0488" y="-90488"/>
            <a:ext cx="9234488" cy="6948488"/>
          </a:xfrm>
          <a:prstGeom prst="rect">
            <a:avLst/>
          </a:prstGeom>
          <a:noFill/>
        </p:spPr>
      </p:pic>
      <p:pic>
        <p:nvPicPr>
          <p:cNvPr id="9" name="Picture 5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5589240"/>
            <a:ext cx="6134100" cy="314326"/>
          </a:xfrm>
          <a:prstGeom prst="rect">
            <a:avLst/>
          </a:prstGeom>
          <a:noFill/>
        </p:spPr>
      </p:pic>
      <p:pic>
        <p:nvPicPr>
          <p:cNvPr id="10" name="Picture 7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5589240"/>
            <a:ext cx="1123950" cy="285750"/>
          </a:xfrm>
          <a:prstGeom prst="rect">
            <a:avLst/>
          </a:prstGeom>
          <a:noFill/>
        </p:spPr>
      </p:pic>
      <p:pic>
        <p:nvPicPr>
          <p:cNvPr id="11" name="Picture 9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5949280"/>
            <a:ext cx="7391400" cy="600076"/>
          </a:xfrm>
          <a:prstGeom prst="rect">
            <a:avLst/>
          </a:prstGeom>
          <a:noFill/>
        </p:spPr>
      </p:pic>
    </p:spTree>
  </p:cSld>
  <p:clrMapOvr>
    <a:masterClrMapping/>
  </p:clrMapOvr>
  <p:transition advTm="2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Usuario\Desktop\descargas\ZZZZZZZZZZZZultimisimo\JPG\_chz0qxviQT7Z-o2c78qj0PmAPU[1] (FILEminimizer) (FILEminimizer)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Usuario\Desktop\descargas\ZZZZZZZZZZZZultimisimo\JPG\6b53e0a4af16[1] (FILEminimizer)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uario\Desktop\descargas\ZZZZZZZZZZZZultimisimo\JPG\7bb99f2c[1] (FILEminimizer)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Usuario\Desktop\descargas\ZZZZZZZZZZZZultimisimo\JPG\286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ZZZZZZZZZZZZultimisimo\GIFS\58215358_vv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Usuario\Desktop\descargas\ZZZZZZZZZZZZultimisimo\JPG\111094bfa1f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Usuario\Desktop\descargas\ZZZZZZZZZZZZultimisimo\JPG\1053865_1[1] (FILEminimizer)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Usuario\Desktop\descargas\ZZZZZZZZZZZZultimisimo\JPG\80817224_1868538_15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4819" name="Picture 3" descr="C:\Users\Usuario\Desktop\descargas\PNG HOMBRES 1\35664319h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2492896"/>
            <a:ext cx="2856356" cy="4365104"/>
          </a:xfrm>
          <a:prstGeom prst="rect">
            <a:avLst/>
          </a:prstGeom>
          <a:noFill/>
        </p:spPr>
      </p:pic>
      <p:pic>
        <p:nvPicPr>
          <p:cNvPr id="34821" name="Picture 5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4941168"/>
            <a:ext cx="1733550" cy="523875"/>
          </a:xfrm>
          <a:prstGeom prst="rect">
            <a:avLst/>
          </a:prstGeom>
          <a:noFill/>
        </p:spPr>
      </p:pic>
      <p:pic>
        <p:nvPicPr>
          <p:cNvPr id="6" name="Picture 5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5733256"/>
            <a:ext cx="1733550" cy="523875"/>
          </a:xfrm>
          <a:prstGeom prst="rect">
            <a:avLst/>
          </a:prstGeom>
          <a:noFill/>
        </p:spPr>
      </p:pic>
      <p:pic>
        <p:nvPicPr>
          <p:cNvPr id="7" name="Picture 5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4077072"/>
            <a:ext cx="1733550" cy="523875"/>
          </a:xfrm>
          <a:prstGeom prst="rect">
            <a:avLst/>
          </a:prstGeom>
          <a:noFill/>
        </p:spPr>
      </p:pic>
      <p:pic>
        <p:nvPicPr>
          <p:cNvPr id="8" name="Picture 5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3284984"/>
            <a:ext cx="1733550" cy="523875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40</Words>
  <Application>Microsoft Office PowerPoint</Application>
  <PresentationFormat>Presentación en pantalla (4:3)</PresentationFormat>
  <Paragraphs>15</Paragraphs>
  <Slides>23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15</cp:revision>
  <dcterms:created xsi:type="dcterms:W3CDTF">2014-02-07T21:55:21Z</dcterms:created>
  <dcterms:modified xsi:type="dcterms:W3CDTF">2014-02-08T12:08:16Z</dcterms:modified>
</cp:coreProperties>
</file>