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71" r:id="rId4"/>
    <p:sldId id="270" r:id="rId5"/>
    <p:sldId id="269" r:id="rId6"/>
    <p:sldId id="268" r:id="rId7"/>
    <p:sldId id="267" r:id="rId8"/>
    <p:sldId id="266" r:id="rId9"/>
    <p:sldId id="276" r:id="rId10"/>
    <p:sldId id="264" r:id="rId11"/>
    <p:sldId id="262" r:id="rId12"/>
    <p:sldId id="257" r:id="rId13"/>
    <p:sldId id="273" r:id="rId14"/>
    <p:sldId id="260" r:id="rId15"/>
    <p:sldId id="259" r:id="rId16"/>
    <p:sldId id="274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5xtz2N8XxUbymBu6KJaqQ" hashData="YHO0YzOZAwOdVB42ToANJay0Cc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462F00"/>
    <a:srgbClr val="663300"/>
    <a:srgbClr val="99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637" autoAdjust="0"/>
    <p:restoredTop sz="95009" autoAdjust="0"/>
  </p:normalViewPr>
  <p:slideViewPr>
    <p:cSldViewPr>
      <p:cViewPr>
        <p:scale>
          <a:sx n="50" d="100"/>
          <a:sy n="50" d="100"/>
        </p:scale>
        <p:origin x="-576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69EC-C65A-4395-9A01-C0A8DB4B6EFE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BD736-8906-4C48-9503-DD974E371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69EC-C65A-4395-9A01-C0A8DB4B6EFE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BD736-8906-4C48-9503-DD974E371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69EC-C65A-4395-9A01-C0A8DB4B6EFE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BD736-8906-4C48-9503-DD974E371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69EC-C65A-4395-9A01-C0A8DB4B6EFE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BD736-8906-4C48-9503-DD974E371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69EC-C65A-4395-9A01-C0A8DB4B6EFE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BD736-8906-4C48-9503-DD974E371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69EC-C65A-4395-9A01-C0A8DB4B6EFE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BD736-8906-4C48-9503-DD974E371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69EC-C65A-4395-9A01-C0A8DB4B6EFE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BD736-8906-4C48-9503-DD974E371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69EC-C65A-4395-9A01-C0A8DB4B6EFE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BD736-8906-4C48-9503-DD974E371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69EC-C65A-4395-9A01-C0A8DB4B6EFE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BD736-8906-4C48-9503-DD974E371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69EC-C65A-4395-9A01-C0A8DB4B6EFE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BD736-8906-4C48-9503-DD974E371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69EC-C65A-4395-9A01-C0A8DB4B6EFE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BD736-8906-4C48-9503-DD974E371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F90025-169C-45AF-9EA4-1B3E97327F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B69EC-C65A-4395-9A01-C0A8DB4B6EFE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BD736-8906-4C48-9503-DD974E371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113C0C4-5111-4753-977D-2452142CB76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026660124306057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7215214"/>
          </a:xfrm>
          <a:prstGeom prst="rect">
            <a:avLst/>
          </a:prstGeom>
        </p:spPr>
      </p:pic>
      <p:pic>
        <p:nvPicPr>
          <p:cNvPr id="7" name="6 Imagen" descr="sad_eye_1024x768_4949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cooltext1179926669.png"/>
          <p:cNvPicPr>
            <a:picLocks noChangeAspect="1"/>
          </p:cNvPicPr>
          <p:nvPr/>
        </p:nvPicPr>
        <p:blipFill>
          <a:blip r:embed="rId5">
            <a:lum bright="10000" contrast="40000"/>
          </a:blip>
          <a:stretch>
            <a:fillRect/>
          </a:stretch>
        </p:blipFill>
        <p:spPr>
          <a:xfrm>
            <a:off x="3357554" y="2328855"/>
            <a:ext cx="3380896" cy="901572"/>
          </a:xfrm>
          <a:prstGeom prst="rect">
            <a:avLst/>
          </a:prstGeom>
        </p:spPr>
      </p:pic>
      <p:pic>
        <p:nvPicPr>
          <p:cNvPr id="13" name="12 Imagen" descr="cooltext1179927070.png"/>
          <p:cNvPicPr>
            <a:picLocks noChangeAspect="1"/>
          </p:cNvPicPr>
          <p:nvPr/>
        </p:nvPicPr>
        <p:blipFill>
          <a:blip r:embed="rId6">
            <a:lum bright="10000" contrast="40000"/>
          </a:blip>
          <a:stretch>
            <a:fillRect/>
          </a:stretch>
        </p:blipFill>
        <p:spPr>
          <a:xfrm>
            <a:off x="7072330" y="2285992"/>
            <a:ext cx="1192274" cy="784108"/>
          </a:xfrm>
          <a:prstGeom prst="rect">
            <a:avLst/>
          </a:prstGeom>
        </p:spPr>
      </p:pic>
      <p:pic>
        <p:nvPicPr>
          <p:cNvPr id="14" name="13 Imagen" descr="cooltext1179927241.png"/>
          <p:cNvPicPr>
            <a:picLocks noChangeAspect="1"/>
          </p:cNvPicPr>
          <p:nvPr/>
        </p:nvPicPr>
        <p:blipFill>
          <a:blip r:embed="rId7">
            <a:lum bright="10000" contrast="40000"/>
          </a:blip>
          <a:stretch>
            <a:fillRect/>
          </a:stretch>
        </p:blipFill>
        <p:spPr>
          <a:xfrm>
            <a:off x="4572000" y="3286124"/>
            <a:ext cx="3086904" cy="969832"/>
          </a:xfrm>
          <a:prstGeom prst="rect">
            <a:avLst/>
          </a:prstGeom>
        </p:spPr>
      </p:pic>
      <p:pic>
        <p:nvPicPr>
          <p:cNvPr id="15" name="14 Imagen" descr="cooltext1179927409.png"/>
          <p:cNvPicPr>
            <a:picLocks noChangeAspect="1"/>
          </p:cNvPicPr>
          <p:nvPr/>
        </p:nvPicPr>
        <p:blipFill>
          <a:blip r:embed="rId8">
            <a:lum bright="10000" contrast="40000"/>
          </a:blip>
          <a:stretch>
            <a:fillRect/>
          </a:stretch>
        </p:blipFill>
        <p:spPr>
          <a:xfrm>
            <a:off x="4857752" y="4500570"/>
            <a:ext cx="1027608" cy="785818"/>
          </a:xfrm>
          <a:prstGeom prst="rect">
            <a:avLst/>
          </a:prstGeom>
        </p:spPr>
      </p:pic>
      <p:pic>
        <p:nvPicPr>
          <p:cNvPr id="16" name="15 Imagen" descr="cooltext1179927562.png"/>
          <p:cNvPicPr>
            <a:picLocks noChangeAspect="1"/>
          </p:cNvPicPr>
          <p:nvPr/>
        </p:nvPicPr>
        <p:blipFill>
          <a:blip r:embed="rId9">
            <a:lum bright="10000" contrast="40000"/>
          </a:blip>
          <a:stretch>
            <a:fillRect/>
          </a:stretch>
        </p:blipFill>
        <p:spPr>
          <a:xfrm>
            <a:off x="6357950" y="4429132"/>
            <a:ext cx="1104675" cy="857256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715008" y="6215082"/>
            <a:ext cx="2622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22000">
    <p:sndAc>
      <p:stSnd>
        <p:snd r:embed="rId2" name="Cuando un amigo se va - Alberto Corte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5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4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om_dontcry_bts_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44-road-to-the-villa-1366x768-nature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clouds-landscapes-trees-path-hdr-photography-HD-Wallpaper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hapeuzinho-moderna-167c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81112_(www.GdeFon.com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TRISTEZA ORIGE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outcastbyridgeviewxkidale8.jpg"/>
          <p:cNvPicPr>
            <a:picLocks noChangeAspect="1"/>
          </p:cNvPicPr>
          <p:nvPr/>
        </p:nvPicPr>
        <p:blipFill>
          <a:blip r:embed="rId3"/>
          <a:srcRect l="7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Oczy_19_1280x800_5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26_07_2007_0206895001185440224_kayceeu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cs_comp01_whi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6811556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4908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hd-wallpapers-hd-wallpapers-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7756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7" name="6 Imagen" descr="Apnoea_by_Pinkmango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0130" y="0"/>
            <a:ext cx="9644130" cy="70723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ad-nature-morning-hd-wallpaper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7" name="6 Imagen" descr="img1289b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9191555_grust_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3164378311_932c78ccfb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oledad_remando_The_quiet_of_lonelines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0"/>
            <a:ext cx="9429784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4619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risteza.jpg"/>
          <p:cNvPicPr>
            <a:picLocks noChangeAspect="1"/>
          </p:cNvPicPr>
          <p:nvPr/>
        </p:nvPicPr>
        <p:blipFill>
          <a:blip r:embed="rId3"/>
          <a:srcRect t="5883" r="58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7 Imagen" descr="alone-sad-wallpapers-poem-world-5-1024x861-3470.jpg"/>
          <p:cNvPicPr>
            <a:picLocks noChangeAspect="1"/>
          </p:cNvPicPr>
          <p:nvPr/>
        </p:nvPicPr>
        <p:blipFill>
          <a:blip r:embed="rId3"/>
          <a:srcRect b="4166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311792">
            <a:off x="6396433" y="3588377"/>
            <a:ext cx="2232489" cy="1534273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4357694"/>
            <a:ext cx="1938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Tema:Cuando</a:t>
            </a:r>
            <a:r>
              <a:rPr lang="es-ES" sz="14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un amigo se va</a:t>
            </a:r>
          </a:p>
          <a:p>
            <a:r>
              <a:rPr lang="es-ES" sz="1400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Interpreta:Alberto</a:t>
            </a:r>
            <a:r>
              <a:rPr lang="es-ES" sz="14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1400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Cortéz</a:t>
            </a:r>
            <a:endParaRPr lang="es-ES" sz="1400" b="1" dirty="0"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5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</Words>
  <Application>Microsoft Office PowerPoint</Application>
  <PresentationFormat>Presentación en pantalla (4:3)</PresentationFormat>
  <Paragraphs>18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25</cp:revision>
  <dcterms:created xsi:type="dcterms:W3CDTF">2013-09-07T00:01:36Z</dcterms:created>
  <dcterms:modified xsi:type="dcterms:W3CDTF">2013-09-07T17:48:14Z</dcterms:modified>
</cp:coreProperties>
</file>