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9" r:id="rId15"/>
    <p:sldId id="267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68" r:id="rId24"/>
    <p:sldId id="276" r:id="rId25"/>
    <p:sldId id="280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6rgtGsNF9FdXA1nTDxN+A==" hashData="wbx7CmaV54vApGExbUftTwAZ4J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AA1202"/>
    <a:srgbClr val="960000"/>
    <a:srgbClr val="4D4B59"/>
    <a:srgbClr val="6C0000"/>
    <a:srgbClr val="C40000"/>
    <a:srgbClr val="500000"/>
    <a:srgbClr val="B80000"/>
    <a:srgbClr val="385D8A"/>
    <a:srgbClr val="FA0000"/>
    <a:srgbClr val="FF3F3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5732-7670-4B21-A410-496397B0134B}" type="datetimeFigureOut">
              <a:rPr lang="es-ES" smtClean="0"/>
              <a:pPr/>
              <a:t>14/05/2016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E28C6-36F3-40EF-9CE7-9990C77124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5732-7670-4B21-A410-496397B0134B}" type="datetimeFigureOut">
              <a:rPr lang="es-ES" smtClean="0"/>
              <a:pPr/>
              <a:t>14/05/2016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E28C6-36F3-40EF-9CE7-9990C77124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5732-7670-4B21-A410-496397B0134B}" type="datetimeFigureOut">
              <a:rPr lang="es-ES" smtClean="0"/>
              <a:pPr/>
              <a:t>14/05/2016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E28C6-36F3-40EF-9CE7-9990C77124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5732-7670-4B21-A410-496397B0134B}" type="datetimeFigureOut">
              <a:rPr lang="es-ES" smtClean="0"/>
              <a:pPr/>
              <a:t>14/05/2016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E28C6-36F3-40EF-9CE7-9990C77124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5732-7670-4B21-A410-496397B0134B}" type="datetimeFigureOut">
              <a:rPr lang="es-ES" smtClean="0"/>
              <a:pPr/>
              <a:t>14/05/2016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E28C6-36F3-40EF-9CE7-9990C77124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5732-7670-4B21-A410-496397B0134B}" type="datetimeFigureOut">
              <a:rPr lang="es-ES" smtClean="0"/>
              <a:pPr/>
              <a:t>14/05/2016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E28C6-36F3-40EF-9CE7-9990C77124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5732-7670-4B21-A410-496397B0134B}" type="datetimeFigureOut">
              <a:rPr lang="es-ES" smtClean="0"/>
              <a:pPr/>
              <a:t>14/05/2016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E28C6-36F3-40EF-9CE7-9990C77124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5732-7670-4B21-A410-496397B0134B}" type="datetimeFigureOut">
              <a:rPr lang="es-ES" smtClean="0"/>
              <a:pPr/>
              <a:t>14/05/2016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E28C6-36F3-40EF-9CE7-9990C77124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5732-7670-4B21-A410-496397B0134B}" type="datetimeFigureOut">
              <a:rPr lang="es-ES" smtClean="0"/>
              <a:pPr/>
              <a:t>14/05/2016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E28C6-36F3-40EF-9CE7-9990C77124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5732-7670-4B21-A410-496397B0134B}" type="datetimeFigureOut">
              <a:rPr lang="es-ES" smtClean="0"/>
              <a:pPr/>
              <a:t>14/05/2016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E28C6-36F3-40EF-9CE7-9990C77124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65732-7670-4B21-A410-496397B0134B}" type="datetimeFigureOut">
              <a:rPr lang="es-ES" smtClean="0"/>
              <a:pPr/>
              <a:t>14/05/2016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E28C6-36F3-40EF-9CE7-9990C77124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D6A65732-7670-4B21-A410-496397B0134B}" type="datetimeFigureOut">
              <a:rPr lang="es-ES" smtClean="0"/>
              <a:pPr/>
              <a:t>14/05/2016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01CE28C6-36F3-40EF-9CE7-9990C771248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6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6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6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6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4.jpeg"/><Relationship Id="rId5" Type="http://schemas.openxmlformats.org/officeDocument/2006/relationships/image" Target="../media/image10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6.jpe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6.jpeg"/><Relationship Id="rId5" Type="http://schemas.openxmlformats.org/officeDocument/2006/relationships/image" Target="../media/image39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6.jpeg"/><Relationship Id="rId5" Type="http://schemas.openxmlformats.org/officeDocument/2006/relationships/image" Target="../media/image50.jpeg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6.jpeg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gif"/><Relationship Id="rId7" Type="http://schemas.openxmlformats.org/officeDocument/2006/relationships/image" Target="../media/image64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9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Costumbres - Rocío Dúrcal\Imágenes\HALCON%20BLAN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70700"/>
          </a:xfrm>
          <a:prstGeom prst="rect">
            <a:avLst/>
          </a:prstGeom>
          <a:noFill/>
        </p:spPr>
      </p:pic>
      <p:pic>
        <p:nvPicPr>
          <p:cNvPr id="24588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5157192"/>
            <a:ext cx="2232248" cy="576064"/>
          </a:xfrm>
          <a:prstGeom prst="rect">
            <a:avLst/>
          </a:prstGeom>
          <a:noFill/>
        </p:spPr>
      </p:pic>
      <p:pic>
        <p:nvPicPr>
          <p:cNvPr id="24584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4221088"/>
            <a:ext cx="4248472" cy="94411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 flipV="1">
            <a:off x="4572000" y="0"/>
            <a:ext cx="4572000" cy="3429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 flipV="1">
            <a:off x="0" y="0"/>
            <a:ext cx="4572000" cy="3429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>
    <p:sndAc>
      <p:stSnd>
        <p:snd r:embed="rId2" name="A10 - Costumbres ster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grpId="2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grpId="2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3" fill="hold" grpId="2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2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Costumbres - Rocío Dúrcal\Imágenes\Cetelem_Observatorio_San_Valent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D:\Nueva carpeta\PPS DE CREACION PROPIA - EXCLUSIVOS\- Costumbres - Rocío Dúrcal\Imágenes\Imagen82_1x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4149080"/>
            <a:ext cx="23487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rgbClr val="34490B"/>
                  </a:glow>
                </a:effectLst>
                <a:latin typeface="Vivaldi" pitchFamily="66" charset="0"/>
              </a:rPr>
              <a:t>Háblame de ti,</a:t>
            </a:r>
            <a:endParaRPr lang="es-ES" sz="32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glow rad="63500">
                  <a:srgbClr val="34490B"/>
                </a:glow>
              </a:effectLst>
              <a:latin typeface="Vivaldi" pitchFamily="66" charset="0"/>
            </a:endParaRPr>
          </a:p>
        </p:txBody>
      </p:sp>
      <p:pic>
        <p:nvPicPr>
          <p:cNvPr id="21506" name="Picture 2" descr="D:\Nueva carpeta\PPS DE CREACION PROPIA - EXCLUSIVOS\- Costumbres - Rocío Dúrcal\Imágenes\3 - Adrimar1+LFTIlmtu0z26Dk0YtWtkNlXE8ko@500x7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4699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31840" y="2780928"/>
            <a:ext cx="33393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703D00"/>
                  </a:glow>
                </a:effectLst>
                <a:latin typeface="Vivaldi" pitchFamily="66" charset="0"/>
              </a:rPr>
              <a:t>Cuéntame  ---  de tu vida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703D00"/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Nueva carpeta\PPS DE CREACION PROPIA - EXCLUSIVOS\- Costumbres - Rocío Dúrcal\Imágenes\ab70b026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5517232"/>
            <a:ext cx="27735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Sabes tu muy bien</a:t>
            </a:r>
            <a:endParaRPr lang="es-ES" sz="3200" b="1" dirty="0">
              <a:solidFill>
                <a:schemeClr val="bg1"/>
              </a:solidFill>
              <a:latin typeface="Vivaldi" pitchFamily="66" charset="0"/>
            </a:endParaRPr>
          </a:p>
        </p:txBody>
      </p:sp>
      <p:pic>
        <p:nvPicPr>
          <p:cNvPr id="20483" name="Picture 3" descr="D:\Nueva carpeta\PPS DE CREACION PROPIA - EXCLUSIVOS\- Costumbres - Rocío Dúrcal\Imágenes\Nin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8731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64088" y="1340768"/>
            <a:ext cx="225734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D2CBD7"/>
                </a:solidFill>
                <a:effectLst>
                  <a:glow rad="63500">
                    <a:srgbClr val="3B1D37"/>
                  </a:glow>
                </a:effectLst>
                <a:latin typeface="Vivaldi" pitchFamily="66" charset="0"/>
              </a:rPr>
              <a:t>Que yo estoy …</a:t>
            </a:r>
          </a:p>
          <a:p>
            <a:r>
              <a:rPr lang="es-ES" sz="3200" b="1" dirty="0" smtClean="0">
                <a:solidFill>
                  <a:srgbClr val="D2CBD7"/>
                </a:solidFill>
                <a:effectLst>
                  <a:glow rad="63500">
                    <a:srgbClr val="3B1D37"/>
                  </a:glow>
                </a:effectLst>
                <a:latin typeface="Vivaldi" pitchFamily="66" charset="0"/>
              </a:rPr>
              <a:t>convencida</a:t>
            </a:r>
            <a:endParaRPr lang="es-ES" sz="3200" b="1" dirty="0">
              <a:solidFill>
                <a:srgbClr val="D2CBD7"/>
              </a:solidFill>
              <a:effectLst>
                <a:glow rad="63500">
                  <a:srgbClr val="3B1D37"/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0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D:\Nueva carpeta\PPS DE CREACION PROPIA - EXCLUSIVOS\- Costumbres - Rocío Dúrcal\Imágenes\artleo.com-450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4365104"/>
            <a:ext cx="28889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683900"/>
                  </a:glow>
                </a:effectLst>
                <a:latin typeface="Vivaldi" pitchFamily="66" charset="0"/>
              </a:rPr>
              <a:t>De que tu no puedes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683900"/>
                </a:glow>
              </a:effectLst>
              <a:latin typeface="Vivaldi" pitchFamily="66" charset="0"/>
            </a:endParaRPr>
          </a:p>
        </p:txBody>
      </p:sp>
      <p:pic>
        <p:nvPicPr>
          <p:cNvPr id="19458" name="Picture 2" descr="D:\Nueva carpeta\PPS DE CREACION PROPIA - EXCLUSIVOS\- Costumbres - Rocío Dúrcal\Imágenes\d440002b+kCu0o6IOLWes7V8zh2NtoHZEidU@550x8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896" y="1268760"/>
            <a:ext cx="255230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770E0B"/>
                  </a:glow>
                </a:effectLst>
                <a:latin typeface="Vivaldi" pitchFamily="66" charset="0"/>
              </a:rPr>
              <a:t>Aunque intentes …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770E0B"/>
                  </a:glow>
                </a:effectLst>
                <a:latin typeface="Vivaldi" pitchFamily="66" charset="0"/>
              </a:rPr>
              <a:t>Olvidarme …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770E0B"/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Nueva carpeta\PPS DE CREACION PROPIA - EXCLUSIVOS\- Costumbres - Rocío Dúrcal\Imágenes\TOP PLU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1052736"/>
            <a:ext cx="24833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rgbClr val="3C3B1D"/>
                  </a:glow>
                </a:effectLst>
                <a:latin typeface="Vivaldi" pitchFamily="66" charset="0"/>
              </a:rPr>
              <a:t>Siempre volverás</a:t>
            </a:r>
            <a:endParaRPr lang="es-ES" sz="32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glow rad="63500">
                  <a:srgbClr val="3C3B1D"/>
                </a:glow>
              </a:effectLst>
              <a:latin typeface="Vivaldi" pitchFamily="66" charset="0"/>
            </a:endParaRPr>
          </a:p>
        </p:txBody>
      </p:sp>
      <p:pic>
        <p:nvPicPr>
          <p:cNvPr id="18433" name="Picture 1" descr="D:\Nueva carpeta\PPS DE CREACION PROPIA - EXCLUSIVOS\- Costumbres - Rocío Dúrcal\Imágenes\bfa0d53c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0" y="2420888"/>
            <a:ext cx="23391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63500">
                    <a:srgbClr val="3C3B1D">
                      <a:alpha val="40000"/>
                    </a:srgbClr>
                  </a:glow>
                </a:effectLst>
                <a:latin typeface="Vivaldi" pitchFamily="66" charset="0"/>
              </a:rPr>
              <a:t>Una y otra vez</a:t>
            </a:r>
            <a:endParaRPr lang="es-ES" sz="3200" b="1" dirty="0">
              <a:solidFill>
                <a:srgbClr val="FF0000"/>
              </a:solidFill>
              <a:effectLst>
                <a:glow rad="63500">
                  <a:srgbClr val="3C3B1D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0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Nueva carpeta\PPS DE CREACION PROPIA - EXCLUSIVOS\- Costumbres - Rocío Dúrcal\Imágenes\i_e4e99114_41cb_0f96_1372_06f3bfdfd82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211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96136" y="1196752"/>
            <a:ext cx="2376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glow rad="63500">
                    <a:srgbClr val="BEA16E"/>
                  </a:glow>
                </a:effectLst>
                <a:latin typeface="Vivaldi" pitchFamily="66" charset="0"/>
              </a:rPr>
              <a:t>Una y otra vez </a:t>
            </a:r>
            <a:endParaRPr lang="es-ES" sz="3200" b="1" dirty="0">
              <a:ln>
                <a:solidFill>
                  <a:srgbClr val="A50021"/>
                </a:solidFill>
              </a:ln>
              <a:solidFill>
                <a:srgbClr val="FF0000"/>
              </a:solidFill>
              <a:effectLst>
                <a:glow rad="63500">
                  <a:srgbClr val="BEA16E"/>
                </a:glow>
              </a:effectLst>
              <a:latin typeface="Vivaldi" pitchFamily="66" charset="0"/>
            </a:endParaRPr>
          </a:p>
        </p:txBody>
      </p:sp>
      <p:pic>
        <p:nvPicPr>
          <p:cNvPr id="2055" name="Picture 7" descr="D:\Nueva carpeta\PPS DE CREACION PROPIA - EXCLUSIVOS\- Costumbres - Rocío Dúrcal\Imágenes\11 - 8A2xQ_XFTylYHoxOQwpCoat7LiQ.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620688"/>
            <a:ext cx="24833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/>
                <a:latin typeface="Vivaldi" pitchFamily="66" charset="0"/>
              </a:rPr>
              <a:t>Siempre volverás</a:t>
            </a:r>
            <a:endParaRPr lang="es-ES" sz="3200" b="1" dirty="0">
              <a:ln>
                <a:solidFill>
                  <a:srgbClr val="A50021"/>
                </a:solidFill>
              </a:ln>
              <a:solidFill>
                <a:srgbClr val="FF0000"/>
              </a:solidFill>
              <a:effectLst/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0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ostumbres - Rocío Dúrcal\Imágenes\46bd8df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76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1484784"/>
            <a:ext cx="304602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EEE2DE"/>
                </a:solidFill>
                <a:effectLst>
                  <a:glow rad="63500">
                    <a:srgbClr val="8F6D47"/>
                  </a:glow>
                </a:effectLst>
                <a:latin typeface="Vivaldi" pitchFamily="66" charset="0"/>
              </a:rPr>
              <a:t>Aunque ya no sientas </a:t>
            </a:r>
          </a:p>
          <a:p>
            <a:r>
              <a:rPr lang="es-ES" sz="3200" b="1" dirty="0" smtClean="0">
                <a:solidFill>
                  <a:srgbClr val="EEE2DE"/>
                </a:solidFill>
                <a:effectLst>
                  <a:glow rad="63500">
                    <a:srgbClr val="8F6D47"/>
                  </a:glow>
                </a:effectLst>
                <a:latin typeface="Vivaldi" pitchFamily="66" charset="0"/>
              </a:rPr>
              <a:t>más amor por mi,</a:t>
            </a:r>
            <a:endParaRPr lang="es-ES" sz="3200" b="1" dirty="0">
              <a:solidFill>
                <a:srgbClr val="EEE2DE"/>
              </a:solidFill>
              <a:effectLst>
                <a:glow rad="63500">
                  <a:srgbClr val="8F6D47"/>
                </a:glow>
              </a:effectLst>
              <a:latin typeface="Vivaldi" pitchFamily="66" charset="0"/>
            </a:endParaRPr>
          </a:p>
        </p:txBody>
      </p:sp>
      <p:pic>
        <p:nvPicPr>
          <p:cNvPr id="3075" name="Picture 3" descr="D:\Nueva carpeta\PPS DE CREACION PROPIA - EXCLUSIVOS\- Costumbres - Rocío Dúrcal\Imágenes\rain_man_by_aloony89-d6uzbo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463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3356992"/>
            <a:ext cx="18646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rgbClr val="770E0B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Solo rencor</a:t>
            </a:r>
            <a:endParaRPr lang="es-ES" sz="3200" b="1" dirty="0">
              <a:ln>
                <a:solidFill>
                  <a:srgbClr val="770E0B"/>
                </a:solidFill>
              </a:ln>
              <a:solidFill>
                <a:srgbClr val="FF0000"/>
              </a:solid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92000" b="-9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Costumbres - Rocío Dúrcal\Imágenes\14 - !cid_BBA19FEB-95E9-47FB-AE5A-59B774D29AC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0638"/>
            <a:ext cx="9150350" cy="68786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63688" y="4869160"/>
            <a:ext cx="28083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Yo tampoco </a:t>
            </a: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tengo nada que sentir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4099" name="Picture 3" descr="D:\Nueva carpeta\PPS DE CREACION PROPIA - EXCLUSIVOS\- Costumbres - Rocío Dúrcal\Imágenes\582205_3445136722435_1091156981_3319284_1964404580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823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096" y="908720"/>
            <a:ext cx="20730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Y eso es peor</a:t>
            </a:r>
            <a:endParaRPr lang="es-ES" sz="32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Vivaldi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0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Costumbres - Rocío Dúrcal\Imágenes\Imagen6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1268760"/>
            <a:ext cx="2438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Pero te extraño, 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5124" name="Picture 4" descr="D:\Nueva carpeta\PPS DE CREACION PROPIA - EXCLUSIVOS\- Costumbres - Rocío Dúrcal\Imágenes\Imagen6+6bSf3-00WUoECQ1X6XCOHL7utL0@600x7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1113" y="0"/>
            <a:ext cx="9155113" cy="68770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5301208"/>
            <a:ext cx="27783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También te extraño</a:t>
            </a:r>
            <a:endParaRPr lang="es-ES" sz="3200" b="1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Costumbres - Rocío Dúrcal\Imágenes\fotos-de-amor-de-enamora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08104" y="476672"/>
            <a:ext cx="23042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No cabe duda que es verdad que la costumbre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6147" name="Picture 3" descr="D:\Nueva carpeta\PPS DE CREACION PROPIA - EXCLUSIVOS\- Costumbres - Rocío Dúrcal\Imágenes\1O3g7-116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228184" y="4581128"/>
            <a:ext cx="2376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Es mas fuerte que el amor...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1000" b="-8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Costumbres - Rocío Dúrcal\Imágenes\imagen13_1x1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pic>
        <p:nvPicPr>
          <p:cNvPr id="11" name="Picture 1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997583">
            <a:off x="5827301" y="3895597"/>
            <a:ext cx="1223317" cy="1224258"/>
          </a:xfrm>
          <a:prstGeom prst="flowChartSummingJunction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9" descr="D:\Nueva carpeta\PPS DE CREACION PROPIA - EXCLUSIVOS\- Costumbres - Rocío Dúrcal\Imágenes\flor30_zps6e7d2c70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20687"/>
            <a:ext cx="3024336" cy="3386029"/>
          </a:xfrm>
          <a:prstGeom prst="rect">
            <a:avLst/>
          </a:prstGeom>
          <a:noFill/>
        </p:spPr>
      </p:pic>
      <p:pic>
        <p:nvPicPr>
          <p:cNvPr id="7178" name="Picture 10" descr="D:\Nueva carpeta\PPS DE CREACION PROPIA - EXCLUSIVOS\- Costumbres - Rocío Dúrcal\Imágenes\f537d-purple_and_blue_transparent_butterfly_clipart.pn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732240" y="764703"/>
            <a:ext cx="1560190" cy="1386835"/>
          </a:xfrm>
          <a:prstGeom prst="rect">
            <a:avLst/>
          </a:prstGeom>
          <a:noFill/>
        </p:spPr>
      </p:pic>
      <p:pic>
        <p:nvPicPr>
          <p:cNvPr id="21" name="Picture 10" descr="D:\Nueva carpeta\PPS DE CREACION PROPIA - EXCLUSIVOS\- Costumbres - Rocío Dúrcal\Imágenes\f537d-purple_and_blue_transparent_butterfly_clipart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411760" y="1196752"/>
            <a:ext cx="972108" cy="864096"/>
          </a:xfrm>
          <a:prstGeom prst="rect">
            <a:avLst/>
          </a:prstGeom>
          <a:noFill/>
        </p:spPr>
      </p:pic>
      <p:pic>
        <p:nvPicPr>
          <p:cNvPr id="22" name="Picture 10" descr="D:\Nueva carpeta\PPS DE CREACION PROPIA - EXCLUSIVOS\- Costumbres - Rocío Dúrcal\Imágenes\f537d-purple_and_blue_transparent_butterfly_clipart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275856" y="404664"/>
            <a:ext cx="1200150" cy="10668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5" presetClass="path" presetSubtype="0" repeatCount="indefinite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0364 -0.00486 L -0.79114 0.02662 " pathEditMode="relative" rAng="0" ptsTypes="AA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" y="16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432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2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4B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Nueva carpeta\PPS DE CREACION PROPIA - EXCLUSIVOS\- Costumbres - Rocío Dúrcal\Imágenes\1300727856_rewalls.com-16719_nevseoboi.com.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8" name="7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AA12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Costumbres - Rocío Dúrcal\Imágenes\18e73-1c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340768"/>
            <a:ext cx="29979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21432"/>
                  </a:glow>
                </a:effectLst>
                <a:latin typeface="Vivaldi" pitchFamily="66" charset="0"/>
              </a:rPr>
              <a:t>Sé que tu no puedes,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221432"/>
                </a:glow>
              </a:effectLst>
              <a:latin typeface="Vivaldi" pitchFamily="66" charset="0"/>
            </a:endParaRPr>
          </a:p>
        </p:txBody>
      </p:sp>
      <p:pic>
        <p:nvPicPr>
          <p:cNvPr id="2051" name="Picture 3" descr="D:\Nueva carpeta\PPS DE CREACION PROPIA - EXCLUSIVOS\- Costumbres - Rocío Dúrcal\Imágenes\13be479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-635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980728"/>
            <a:ext cx="25922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52A3B"/>
                  </a:glow>
                </a:effectLst>
                <a:latin typeface="Vivaldi" pitchFamily="66" charset="0"/>
              </a:rPr>
              <a:t>Aunque intentes … olvidarme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252A3B"/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D:\Nueva carpeta\PPS DE CREACION PROPIA - EXCLUSIVOS\- Costumbres - Rocío Dúrcal\Imágenes\23 - 0AsnSGBChsK4M27GgL-OubYGZqw+346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9875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548680"/>
            <a:ext cx="24833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rgbClr val="3E1220"/>
                  </a:solidFill>
                </a:ln>
                <a:solidFill>
                  <a:srgbClr val="993366"/>
                </a:solidFill>
                <a:latin typeface="Vivaldi" pitchFamily="66" charset="0"/>
              </a:rPr>
              <a:t>Siempre volverás</a:t>
            </a:r>
            <a:endParaRPr lang="es-ES" sz="3200" b="1" dirty="0">
              <a:ln>
                <a:solidFill>
                  <a:srgbClr val="3E1220"/>
                </a:solidFill>
              </a:ln>
              <a:solidFill>
                <a:srgbClr val="993366"/>
              </a:solidFill>
              <a:latin typeface="Vivaldi" pitchFamily="66" charset="0"/>
            </a:endParaRPr>
          </a:p>
        </p:txBody>
      </p:sp>
      <p:pic>
        <p:nvPicPr>
          <p:cNvPr id="3076" name="Picture 4" descr="D:\Nueva carpeta\PPS DE CREACION PROPIA - EXCLUSIVOS\- Costumbres - Rocío Dúrcal\Imágenes\Juni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5301208"/>
            <a:ext cx="23391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10478A"/>
                  </a:glow>
                </a:effectLst>
                <a:latin typeface="Vivaldi" pitchFamily="66" charset="0"/>
              </a:rPr>
              <a:t>Una y otra vez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10478A"/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D:\Nueva carpeta\PPS DE CREACION PROPIA - EXCLUSIVOS\- Costumbres - Rocío Dúrcal\Imágenes\bEATRI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12160" y="5589240"/>
            <a:ext cx="23391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321900"/>
                  </a:solidFill>
                </a:ln>
                <a:solidFill>
                  <a:srgbClr val="382E36"/>
                </a:solidFill>
                <a:effectLst/>
                <a:latin typeface="Vivaldi" pitchFamily="66" charset="0"/>
              </a:rPr>
              <a:t>Una y otra vez</a:t>
            </a:r>
            <a:endParaRPr lang="es-ES" sz="3200" b="1" dirty="0">
              <a:ln w="3175">
                <a:solidFill>
                  <a:srgbClr val="321900"/>
                </a:solidFill>
              </a:ln>
              <a:solidFill>
                <a:srgbClr val="382E36"/>
              </a:solidFill>
              <a:effectLst/>
              <a:latin typeface="Vivaldi" pitchFamily="66" charset="0"/>
            </a:endParaRPr>
          </a:p>
        </p:txBody>
      </p:sp>
      <p:pic>
        <p:nvPicPr>
          <p:cNvPr id="4102" name="Picture 6" descr="D:\Nueva carpeta\PPS DE CREACION PROPIA - EXCLUSIVOS\- Costumbres - Rocío Dúrcal\Imágenes\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1960" y="548680"/>
            <a:ext cx="24833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382A3A"/>
                  </a:glow>
                </a:effectLst>
                <a:latin typeface="Vivaldi" pitchFamily="66" charset="0"/>
              </a:rPr>
              <a:t>Siempre volverás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382A3A"/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6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Mis Imágenes\mujer1\1O3g7-148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4293096"/>
            <a:ext cx="309634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D386D"/>
                  </a:glow>
                </a:effectLst>
                <a:latin typeface="Vivaldi" pitchFamily="66" charset="0"/>
              </a:rPr>
              <a:t>Aunque ya no sientas mas amor por mi,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0D386D"/>
                </a:glow>
              </a:effectLst>
              <a:latin typeface="Vivaldi" pitchFamily="66" charset="0"/>
            </a:endParaRPr>
          </a:p>
        </p:txBody>
      </p:sp>
      <p:pic>
        <p:nvPicPr>
          <p:cNvPr id="5123" name="Picture 3" descr="D:\Nueva carpeta\PPS DE CREACION PROPIA - EXCLUSIVOS\- Costumbres - Rocío Dúrcal\Imágenes\ima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04248" y="980728"/>
            <a:ext cx="18646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FF33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Solo rencor</a:t>
            </a:r>
            <a:endParaRPr lang="es-ES" sz="3200" b="1" dirty="0">
              <a:ln w="3175">
                <a:solidFill>
                  <a:srgbClr val="FF3300"/>
                </a:solidFill>
              </a:ln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Costumbres - Rocío Dúrcal\Imágenes\whisperky9xc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5229200"/>
            <a:ext cx="2880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</a:effectLst>
                <a:latin typeface="Vivaldi" pitchFamily="66" charset="0"/>
              </a:rPr>
              <a:t>Yo tampoco 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</a:effectLst>
                <a:latin typeface="Vivaldi" pitchFamily="66" charset="0"/>
              </a:rPr>
              <a:t>tengo nada que sentir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chemeClr val="tx1">
                    <a:lumMod val="85000"/>
                    <a:lumOff val="15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pic>
        <p:nvPicPr>
          <p:cNvPr id="2051" name="Picture 3" descr="D:\Nueva carpeta\PPS DE CREACION PROPIA - EXCLUSIVOS\- Costumbres - Rocío Dúrcal\Imágenes\recovered_JPEG_33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2852936"/>
            <a:ext cx="20730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rgbClr val="74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Y eso es peor</a:t>
            </a:r>
            <a:endParaRPr lang="es-ES" sz="3200" b="1" dirty="0">
              <a:ln>
                <a:solidFill>
                  <a:srgbClr val="740000"/>
                </a:solidFill>
              </a:ln>
              <a:solidFill>
                <a:srgbClr val="FF0000"/>
              </a:solid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0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ostumbres - Rocío Dúrcal\Imágenes\202d81b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-6350"/>
            <a:ext cx="9210676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1412776"/>
            <a:ext cx="2335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74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Pero te extraño,</a:t>
            </a:r>
            <a:endParaRPr lang="es-ES" sz="3200" b="1" dirty="0">
              <a:ln w="3175">
                <a:solidFill>
                  <a:srgbClr val="740000"/>
                </a:solidFill>
              </a:ln>
              <a:solidFill>
                <a:srgbClr val="FF0000"/>
              </a:solidFill>
              <a:latin typeface="Vivaldi" pitchFamily="66" charset="0"/>
            </a:endParaRPr>
          </a:p>
        </p:txBody>
      </p:sp>
      <p:pic>
        <p:nvPicPr>
          <p:cNvPr id="3075" name="Picture 3" descr="D:\Nueva carpeta\PPS DE CREACION PROPIA - EXCLUSIVOS\- Costumbres - Rocío Dúrcal\Imágenes\recovered_JPEG_33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15816" y="1988840"/>
            <a:ext cx="23342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3175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Vivaldi" pitchFamily="66" charset="0"/>
              </a:rPr>
              <a:t>Cómo te extraño</a:t>
            </a:r>
            <a:endParaRPr lang="es-ES" sz="3200" b="1" dirty="0">
              <a:ln w="3175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Costumbres - Rocío Dúrcal\Imágenes\pare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4221088"/>
            <a:ext cx="23042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No cabe duda 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que es verdad que la costumbre</a:t>
            </a:r>
            <a:endParaRPr lang="es-ES" sz="3200" b="1" dirty="0">
              <a:solidFill>
                <a:schemeClr val="bg1"/>
              </a:solidFill>
              <a:latin typeface="Vivaldi" pitchFamily="66" charset="0"/>
            </a:endParaRPr>
          </a:p>
        </p:txBody>
      </p:sp>
      <p:pic>
        <p:nvPicPr>
          <p:cNvPr id="2050" name="Picture 2" descr="D:\Nueva carpeta\PPS DE CREACION PROPIA - EXCLUSIVOS\- Costumbres - Rocío Dúrcal\Imágenes\34 - HM-20131085995545935871412359745.35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1700808"/>
            <a:ext cx="2520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5C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Es mas fuerte que el amor... </a:t>
            </a:r>
            <a:endParaRPr lang="es-ES" sz="3200" b="1" dirty="0">
              <a:ln w="3175">
                <a:solidFill>
                  <a:srgbClr val="5C0000"/>
                </a:solidFill>
              </a:ln>
              <a:solidFill>
                <a:srgbClr val="FF0000"/>
              </a:solid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Costumbres - Rocío Dúrcal\Imágenes\2DnDvxRZMrmieVH7LnSV6i42Hr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4326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1628800"/>
            <a:ext cx="22322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5C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cabe duda que es verdad que la costumbre </a:t>
            </a:r>
            <a:endParaRPr lang="es-ES" sz="3200" b="1" dirty="0">
              <a:ln w="3175">
                <a:solidFill>
                  <a:srgbClr val="5C00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3" name="Picture 3" descr="D:\Nueva carpeta\PPS DE CREACION PROPIA - EXCLUSIVOS\- Costumbres - Rocío Dúrcal\Imágenes\nataliapor_un_beso3web_gallery_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5373216"/>
            <a:ext cx="2520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5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 mas fuerte que el amor... </a:t>
            </a:r>
            <a:endParaRPr lang="es-ES" sz="3200" b="1" dirty="0">
              <a:ln>
                <a:solidFill>
                  <a:srgbClr val="5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Nueva carpeta\PPS DE CREACION PROPIA - EXCLUSIVOS\- Costumbres - Rocío Dúrcal\Imágenes\274036104616255662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A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60000"/>
          </a:solidFill>
          <a:ln>
            <a:solidFill>
              <a:srgbClr val="385D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27" name="Picture 3" descr="D:\Nueva carpeta\PPS DE CREACION PROPIA - EXCLUSIVOS\- Costumbres - Rocío Dúrcal\Imágenes\0_311ea_8cec2c7d_XL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5" name="4 CuadroTexto"/>
            <p:cNvSpPr txBox="1"/>
            <p:nvPr/>
          </p:nvSpPr>
          <p:spPr>
            <a:xfrm rot="18038266">
              <a:off x="5698440" y="4083731"/>
              <a:ext cx="14141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rgbClr val="2E0000"/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rgbClr val="2E0000"/>
                  </a:solidFill>
                  <a:latin typeface="Vivaldi" pitchFamily="66" charset="0"/>
                </a:rPr>
                <a:t> Margarita</a:t>
              </a:r>
              <a:endParaRPr lang="es-ES" sz="1600" b="1" dirty="0">
                <a:solidFill>
                  <a:srgbClr val="2E0000"/>
                </a:solidFill>
                <a:latin typeface="Vivaldi" pitchFamily="66" charset="0"/>
              </a:endParaRPr>
            </a:p>
          </p:txBody>
        </p:sp>
      </p:grpSp>
      <p:pic>
        <p:nvPicPr>
          <p:cNvPr id="5126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5157192"/>
            <a:ext cx="3960439" cy="1457326"/>
          </a:xfrm>
          <a:prstGeom prst="rect">
            <a:avLst/>
          </a:prstGeom>
          <a:noFill/>
        </p:spPr>
      </p:pic>
      <p:pic>
        <p:nvPicPr>
          <p:cNvPr id="5124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4293096"/>
            <a:ext cx="2381250" cy="8382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flipH="1">
            <a:off x="0" y="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9" name="18 Grupo"/>
          <p:cNvGrpSpPr/>
          <p:nvPr/>
        </p:nvGrpSpPr>
        <p:grpSpPr>
          <a:xfrm>
            <a:off x="1835696" y="5013176"/>
            <a:ext cx="1485900" cy="1636763"/>
            <a:chOff x="1835696" y="5013176"/>
            <a:chExt cx="1485900" cy="1636763"/>
          </a:xfrm>
        </p:grpSpPr>
        <p:pic>
          <p:nvPicPr>
            <p:cNvPr id="1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flipH="1">
              <a:off x="1907703" y="5013176"/>
              <a:ext cx="1227926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8" name="Picture 8" descr="Rendered Imag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835696" y="6021288"/>
              <a:ext cx="1485900" cy="628651"/>
            </a:xfrm>
            <a:prstGeom prst="rect">
              <a:avLst/>
            </a:prstGeom>
            <a:noFill/>
          </p:spPr>
        </p:pic>
      </p:grpSp>
      <p:sp>
        <p:nvSpPr>
          <p:cNvPr id="10" name="9 Rectángulo"/>
          <p:cNvSpPr/>
          <p:nvPr/>
        </p:nvSpPr>
        <p:spPr>
          <a:xfrm flipH="1">
            <a:off x="0" y="3429000"/>
            <a:ext cx="4572000" cy="342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4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0" grpId="0" animBg="1"/>
      <p:bldP spid="10" grpId="1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1483</TotalTime>
  <Words>197</Words>
  <Application>Microsoft Office PowerPoint</Application>
  <PresentationFormat>Presentación en pantalla (4:3)</PresentationFormat>
  <Paragraphs>44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135</cp:revision>
  <dcterms:created xsi:type="dcterms:W3CDTF">2012-09-21T16:20:44Z</dcterms:created>
  <dcterms:modified xsi:type="dcterms:W3CDTF">2016-05-14T02:25:27Z</dcterms:modified>
</cp:coreProperties>
</file>