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6" r:id="rId4"/>
    <p:sldId id="265" r:id="rId5"/>
    <p:sldId id="264" r:id="rId6"/>
    <p:sldId id="263" r:id="rId7"/>
    <p:sldId id="262" r:id="rId8"/>
    <p:sldId id="261" r:id="rId9"/>
    <p:sldId id="271" r:id="rId10"/>
    <p:sldId id="270" r:id="rId11"/>
    <p:sldId id="269" r:id="rId12"/>
    <p:sldId id="268" r:id="rId13"/>
    <p:sldId id="267" r:id="rId14"/>
    <p:sldId id="260" r:id="rId15"/>
    <p:sldId id="259" r:id="rId16"/>
    <p:sldId id="258" r:id="rId17"/>
    <p:sldId id="257" r:id="rId18"/>
    <p:sldId id="278" r:id="rId19"/>
    <p:sldId id="279" r:id="rId20"/>
    <p:sldId id="277" r:id="rId21"/>
    <p:sldId id="276" r:id="rId22"/>
    <p:sldId id="275" r:id="rId23"/>
    <p:sldId id="274" r:id="rId24"/>
    <p:sldId id="280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/qK1cTB6OStQpBk9fcFrQ==" hashData="ZRNv1kXdBPIni6k8oTRxq8gFhK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B6C9-BFD9-4C65-BB8D-7B02CD7E872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F62B-C7E2-4116-BC6E-72A6CFC7F8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B6C9-BFD9-4C65-BB8D-7B02CD7E872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F62B-C7E2-4116-BC6E-72A6CFC7F8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B6C9-BFD9-4C65-BB8D-7B02CD7E872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F62B-C7E2-4116-BC6E-72A6CFC7F8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B6C9-BFD9-4C65-BB8D-7B02CD7E872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F62B-C7E2-4116-BC6E-72A6CFC7F8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B6C9-BFD9-4C65-BB8D-7B02CD7E872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F62B-C7E2-4116-BC6E-72A6CFC7F8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B6C9-BFD9-4C65-BB8D-7B02CD7E872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F62B-C7E2-4116-BC6E-72A6CFC7F8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B6C9-BFD9-4C65-BB8D-7B02CD7E872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F62B-C7E2-4116-BC6E-72A6CFC7F8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B6C9-BFD9-4C65-BB8D-7B02CD7E872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F62B-C7E2-4116-BC6E-72A6CFC7F8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B6C9-BFD9-4C65-BB8D-7B02CD7E872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F62B-C7E2-4116-BC6E-72A6CFC7F8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B6C9-BFD9-4C65-BB8D-7B02CD7E872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F62B-C7E2-4116-BC6E-72A6CFC7F8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B6C9-BFD9-4C65-BB8D-7B02CD7E872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7F62B-C7E2-4116-BC6E-72A6CFC7F8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B62DE1-C65F-4892-88F2-5FEF00D26BA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4CB6C9-BFD9-4C65-BB8D-7B02CD7E872E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97F62B-C7E2-4116-BC6E-72A6CFC7F8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A5545D3-1E5C-46EB-8C10-A01E2127842D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gif"/><Relationship Id="rId3" Type="http://schemas.openxmlformats.org/officeDocument/2006/relationships/image" Target="../media/image27.png"/><Relationship Id="rId7" Type="http://schemas.openxmlformats.org/officeDocument/2006/relationships/image" Target="../media/image31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10" Type="http://schemas.openxmlformats.org/officeDocument/2006/relationships/image" Target="../media/image34.gif"/><Relationship Id="rId4" Type="http://schemas.openxmlformats.org/officeDocument/2006/relationships/image" Target="../media/image28.gif"/><Relationship Id="rId9" Type="http://schemas.openxmlformats.org/officeDocument/2006/relationships/image" Target="../media/image33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gif"/><Relationship Id="rId3" Type="http://schemas.openxmlformats.org/officeDocument/2006/relationships/image" Target="../media/image36.gif"/><Relationship Id="rId7" Type="http://schemas.openxmlformats.org/officeDocument/2006/relationships/image" Target="../media/image40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gif"/><Relationship Id="rId5" Type="http://schemas.openxmlformats.org/officeDocument/2006/relationships/image" Target="../media/image49.gif"/><Relationship Id="rId4" Type="http://schemas.openxmlformats.org/officeDocument/2006/relationships/image" Target="../media/image48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gif"/><Relationship Id="rId3" Type="http://schemas.openxmlformats.org/officeDocument/2006/relationships/image" Target="../media/image52.png"/><Relationship Id="rId7" Type="http://schemas.openxmlformats.org/officeDocument/2006/relationships/image" Target="../media/image56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gif"/><Relationship Id="rId5" Type="http://schemas.openxmlformats.org/officeDocument/2006/relationships/image" Target="../media/image54.gif"/><Relationship Id="rId4" Type="http://schemas.openxmlformats.org/officeDocument/2006/relationships/image" Target="../media/image53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3" Type="http://schemas.openxmlformats.org/officeDocument/2006/relationships/image" Target="../media/image61.png"/><Relationship Id="rId7" Type="http://schemas.openxmlformats.org/officeDocument/2006/relationships/image" Target="../media/image39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gif"/><Relationship Id="rId5" Type="http://schemas.openxmlformats.org/officeDocument/2006/relationships/image" Target="../media/image37.gif"/><Relationship Id="rId4" Type="http://schemas.openxmlformats.org/officeDocument/2006/relationships/image" Target="../media/image36.gif"/><Relationship Id="rId9" Type="http://schemas.openxmlformats.org/officeDocument/2006/relationships/image" Target="../media/image4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3.gif"/><Relationship Id="rId4" Type="http://schemas.openxmlformats.org/officeDocument/2006/relationships/image" Target="../media/image4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gif"/><Relationship Id="rId5" Type="http://schemas.openxmlformats.org/officeDocument/2006/relationships/image" Target="../media/image66.gif"/><Relationship Id="rId4" Type="http://schemas.openxmlformats.org/officeDocument/2006/relationships/image" Target="../media/image65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69.gif"/><Relationship Id="rId7" Type="http://schemas.openxmlformats.org/officeDocument/2006/relationships/image" Target="../media/image73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gif"/><Relationship Id="rId5" Type="http://schemas.openxmlformats.org/officeDocument/2006/relationships/image" Target="../media/image71.gif"/><Relationship Id="rId4" Type="http://schemas.openxmlformats.org/officeDocument/2006/relationships/image" Target="../media/image70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5.png"/><Relationship Id="rId7" Type="http://schemas.openxmlformats.org/officeDocument/2006/relationships/image" Target="../media/image7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FF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4c8d3b8b[1] (FILEminimizer) - copi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9" name="Picture 5" descr="http://www.smiliz.fr/glitters/img.php?f=ARIBLK&amp;t=40&amp;txt=COMO+YO+TE+AME&amp;a=1&amp;chx=0e0f346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1700808"/>
            <a:ext cx="5162550" cy="514350"/>
          </a:xfrm>
          <a:prstGeom prst="rect">
            <a:avLst/>
          </a:prstGeom>
          <a:noFill/>
        </p:spPr>
      </p:pic>
      <p:pic>
        <p:nvPicPr>
          <p:cNvPr id="26632" name="Picture 8" descr="http://www.smiliz.fr/glitters/img.php?f=ARIBLK&amp;t=20&amp;txt=Autor+Tomas+MF&amp;a=1&amp;chx=bb496db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4175" y="188640"/>
            <a:ext cx="2409825" cy="314325"/>
          </a:xfrm>
          <a:prstGeom prst="rect">
            <a:avLst/>
          </a:prstGeom>
          <a:noFill/>
        </p:spPr>
      </p:pic>
      <p:pic>
        <p:nvPicPr>
          <p:cNvPr id="26634" name="Picture 10" descr="http://www.smiliz.fr/glitters/img.php?f=ARIBLK&amp;t=35&amp;txt=Automatico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6165304"/>
            <a:ext cx="2981325" cy="466725"/>
          </a:xfrm>
          <a:prstGeom prst="rect">
            <a:avLst/>
          </a:prstGeom>
          <a:noFill/>
        </p:spPr>
      </p:pic>
      <p:pic>
        <p:nvPicPr>
          <p:cNvPr id="26636" name="Picture 12" descr="C:\Users\Usuario\Desktop\descargas\completo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13434">
            <a:off x="7152544" y="908185"/>
            <a:ext cx="1135347" cy="1298714"/>
          </a:xfrm>
          <a:prstGeom prst="rect">
            <a:avLst/>
          </a:prstGeom>
          <a:noFill/>
        </p:spPr>
      </p:pic>
      <p:pic>
        <p:nvPicPr>
          <p:cNvPr id="26637" name="Picture 13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536" y="6021288"/>
            <a:ext cx="576064" cy="641327"/>
          </a:xfrm>
          <a:prstGeom prst="rect">
            <a:avLst/>
          </a:prstGeom>
          <a:noFill/>
        </p:spPr>
      </p:pic>
      <p:pic>
        <p:nvPicPr>
          <p:cNvPr id="26639" name="Picture 15" descr="C:\Users\Usuario\Desktop\descargas\zzzzzzzzMARCOS\4e1cbea6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07704" y="2204864"/>
            <a:ext cx="4824536" cy="26535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  <p:sndAc>
      <p:stSnd>
        <p:snd r:embed="rId2" name="luis miguel - como yo te am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_chz0qxviQT7Z-o2c78qj0PmAPU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6691ed6b0757oracopie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2377Aabbccmodel1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0871vegny5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4me-15N0SnBcoqJv4dXwKl3I-Y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f0c1WAVjnuzbmKShqOYpZ7bDLw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esktop\descargas\ZZZZZZZZZZZZultimisimo\valentinra25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7" name="Picture 3" descr="http://www.smiliz.fr/glitters/img.php?f=ARIBLK&amp;t=35&amp;txt=Como+yo+te+am%E9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6305550"/>
            <a:ext cx="4076700" cy="5524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esktop\descargas\ZZZZZZZZZZZZultimisimo\JPG\7bb99f2c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5" name="Picture 7" descr="http://www.smiliz.fr/glitters/img.php?f=ARIBLK&amp;t=25&amp;txt=Jam%E1s+te+lo+podr%E1s+&amp;a=1&amp;chx=0e5d94f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4581128"/>
            <a:ext cx="3571875" cy="428625"/>
          </a:xfrm>
          <a:prstGeom prst="rect">
            <a:avLst/>
          </a:prstGeom>
          <a:noFill/>
        </p:spPr>
      </p:pic>
      <p:pic>
        <p:nvPicPr>
          <p:cNvPr id="12297" name="Picture 9" descr="http://www.smiliz.fr/glitters/img.php?f=ARIBLK&amp;t=25&amp;txt=imaginar&amp;a=1&amp;chx=0e5d94f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581128"/>
            <a:ext cx="1666875" cy="42862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esktop\descargas\ZZZZZZZZZZZZultimisimo\JPG\9e36cf83b5d31dbbd98fe401c1c4cdaf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5" name="Picture 3" descr="http://www.smiliz.fr/glitters/img.php?f=ARIBLK&amp;t=25&amp;txt=pues+fue+una+hermosa+&amp;a=1&amp;chx=396dc9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996952"/>
            <a:ext cx="4086225" cy="428625"/>
          </a:xfrm>
          <a:prstGeom prst="rect">
            <a:avLst/>
          </a:prstGeom>
          <a:noFill/>
        </p:spPr>
      </p:pic>
      <p:pic>
        <p:nvPicPr>
          <p:cNvPr id="13317" name="Picture 5" descr="http://www.smiliz.fr/glitters/img.php?f=ARIBLK&amp;t=25&amp;txt=forma+de+sentir&amp;a=1&amp;chx=396dc9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3356992"/>
            <a:ext cx="2819400" cy="361950"/>
          </a:xfrm>
          <a:prstGeom prst="rect">
            <a:avLst/>
          </a:prstGeom>
          <a:noFill/>
        </p:spPr>
      </p:pic>
      <p:pic>
        <p:nvPicPr>
          <p:cNvPr id="13321" name="Picture 9" descr="http://www.smiliz.fr/glitters/img.php?f=ARIBLK&amp;t=25&amp;txt=+de+vivir%2C+de+morir&amp;a=1&amp;chx=396dc9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3789040"/>
            <a:ext cx="3181350" cy="42862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3" name="Picture 7" descr="C:\Users\Usuario\Desktop\descargas\ZZZZZZZZZZZZultimisimo\JPG\d537c59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597352"/>
          </a:xfrm>
          <a:prstGeom prst="rect">
            <a:avLst/>
          </a:prstGeom>
          <a:noFill/>
        </p:spPr>
      </p:pic>
      <p:pic>
        <p:nvPicPr>
          <p:cNvPr id="6" name="Picture 3" descr="http://www.smiliz.fr/glitters/img.php?f=ARIBLK&amp;t=25&amp;txt=y+a+tu+sombra+seguir%5Bbr%5D&amp;a=1&amp;chx=8ea02ff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6165304"/>
            <a:ext cx="3724275" cy="466725"/>
          </a:xfrm>
          <a:prstGeom prst="rect">
            <a:avLst/>
          </a:prstGeom>
          <a:noFill/>
        </p:spPr>
      </p:pic>
      <p:pic>
        <p:nvPicPr>
          <p:cNvPr id="7" name="Picture 5" descr="http://www.smiliz.fr/glitters/img.php?f=ARIBLK&amp;t=25&amp;txt=as%ED+yo+te+am%E9%5Bbr%5D%5Bbr%5D&amp;a=1&amp;chx=8ea02ff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6165304"/>
            <a:ext cx="2486025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uario\Desktop\descargas\ZZZZZZZZZZZZultimisimo\GIFS\72986213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3" name="Picture 3" descr="C:\Users\Usuario\Desktop\descargas\PNG HOMBRES 1\2d635bd284a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0"/>
            <a:ext cx="3275856" cy="6858000"/>
          </a:xfrm>
          <a:prstGeom prst="rect">
            <a:avLst/>
          </a:prstGeom>
          <a:noFill/>
        </p:spPr>
      </p:pic>
      <p:pic>
        <p:nvPicPr>
          <p:cNvPr id="15365" name="Picture 5" descr="http://www.smiliz.fr/glitters/img.php?f=ARIBLK&amp;t=20&amp;txt=C%F3mo+yo+te+am%E9+ni+en+%5Bbr%5D&amp;a=1&amp;chx=0a25430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5013176"/>
            <a:ext cx="3238500" cy="400050"/>
          </a:xfrm>
          <a:prstGeom prst="rect">
            <a:avLst/>
          </a:prstGeom>
          <a:noFill/>
        </p:spPr>
      </p:pic>
      <p:pic>
        <p:nvPicPr>
          <p:cNvPr id="15367" name="Picture 7" descr="http://www.smiliz.fr/glitters/img.php?f=ARIBLK&amp;t=20&amp;txt=+sue%F1os+lo+podr%E1s+%5Bbr%5D&amp;a=1&amp;chx=0a25430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5013176"/>
            <a:ext cx="2686050" cy="400050"/>
          </a:xfrm>
          <a:prstGeom prst="rect">
            <a:avLst/>
          </a:prstGeom>
          <a:noFill/>
        </p:spPr>
      </p:pic>
      <p:pic>
        <p:nvPicPr>
          <p:cNvPr id="15369" name="Picture 9" descr="http://www.smiliz.fr/glitters/img.php?f=ARIBLK&amp;t=20&amp;txt=+imaginar+pues+todo++%5Bbr%5D&amp;a=1&amp;chx=0a25430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5445224"/>
            <a:ext cx="3086100" cy="400050"/>
          </a:xfrm>
          <a:prstGeom prst="rect">
            <a:avLst/>
          </a:prstGeom>
          <a:noFill/>
        </p:spPr>
      </p:pic>
      <p:pic>
        <p:nvPicPr>
          <p:cNvPr id="15371" name="Picture 11" descr="http://www.smiliz.fr/glitters/img.php?f=ARIBLK&amp;t=20&amp;txt=el+tiempo+te+pertenec%ED++%5Bbr%5D&amp;a=1&amp;chx=0a25430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5445224"/>
            <a:ext cx="3400425" cy="400050"/>
          </a:xfrm>
          <a:prstGeom prst="rect">
            <a:avLst/>
          </a:prstGeom>
          <a:noFill/>
        </p:spPr>
      </p:pic>
      <p:pic>
        <p:nvPicPr>
          <p:cNvPr id="15373" name="Picture 13" descr="http://www.smiliz.fr/glitters/img.php?f=ARIBLK&amp;t=20&amp;txt=ilusi%F3n+no+sent%ED%5Bbr%5D+%5Bbr%5D&amp;a=1&amp;chx=0a25430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59632" y="5805264"/>
            <a:ext cx="2257425" cy="390525"/>
          </a:xfrm>
          <a:prstGeom prst="rect">
            <a:avLst/>
          </a:prstGeom>
          <a:noFill/>
        </p:spPr>
      </p:pic>
      <p:pic>
        <p:nvPicPr>
          <p:cNvPr id="15375" name="Picture 15" descr="http://www.smiliz.fr/glitters/img.php?f=ARIBLK&amp;t=20&amp;txt=que+no+fuera+por+ti%5Bbr%5D%5Bbr%5D+%5Bbr%5D&amp;a=1&amp;chx=0a25430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91880" y="5805264"/>
            <a:ext cx="2705100" cy="476250"/>
          </a:xfrm>
          <a:prstGeom prst="rect">
            <a:avLst/>
          </a:prstGeom>
          <a:noFill/>
        </p:spPr>
      </p:pic>
      <p:pic>
        <p:nvPicPr>
          <p:cNvPr id="15377" name="Picture 17" descr="http://www.smiliz.fr/glitters/img.php?f=ARIBLK&amp;t=20&amp;txt=as%ED+es+c%F3mo+te+am%E9%5Bbr%5D%5Bbr%5D%5Bbr%5D+%5Bbr%5D&amp;a=1&amp;chx=0a25430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051720" y="6165304"/>
            <a:ext cx="2857500" cy="466725"/>
          </a:xfrm>
          <a:prstGeom prst="rect">
            <a:avLst/>
          </a:prstGeom>
          <a:noFill/>
        </p:spPr>
      </p:pic>
    </p:spTree>
  </p:cSld>
  <p:clrMapOvr>
    <a:masterClrMapping/>
  </p:clrMapOvr>
  <p:transition advTm="23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uario\Desktop\descargas\PORTUGUES\JPGE\45taginfinito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2" name="Picture 4" descr="http://www.smiliz.fr/glitters/img.php?f=ARIBLK&amp;t=20&amp;txt=C%F3mo+yo+te+am%E9%5Bbr%5D%5Bbr%5D%5Bbr%5D%5Bbr%5D+%5Bbr%5D&amp;a=1&amp;chx=13e1d65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517232"/>
            <a:ext cx="2390775" cy="552450"/>
          </a:xfrm>
          <a:prstGeom prst="rect">
            <a:avLst/>
          </a:prstGeom>
          <a:noFill/>
        </p:spPr>
      </p:pic>
      <p:pic>
        <p:nvPicPr>
          <p:cNvPr id="22534" name="Picture 6" descr="http://www.smiliz.fr/glitters/img.php?f=ARIBLK&amp;t=20&amp;txt=por+poco+o+mucho%5Bbr%5D%5Bbr%5D%5Bbr%5D+%5Bbr%5D&amp;a=1&amp;chx=13e1d65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5517232"/>
            <a:ext cx="2619375" cy="514350"/>
          </a:xfrm>
          <a:prstGeom prst="rect">
            <a:avLst/>
          </a:prstGeom>
          <a:noFill/>
        </p:spPr>
      </p:pic>
      <p:pic>
        <p:nvPicPr>
          <p:cNvPr id="22536" name="Picture 8" descr="http://www.smiliz.fr/glitters/img.php?f=ARIBLK&amp;t=20&amp;txt=tiempo+que+me+quede+%5Bbr%5D%5Bbr%5D+%5Bbr%5D&amp;a=1&amp;chx=13e1d65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5517232"/>
            <a:ext cx="3219450" cy="476250"/>
          </a:xfrm>
          <a:prstGeom prst="rect">
            <a:avLst/>
          </a:prstGeom>
          <a:noFill/>
        </p:spPr>
      </p:pic>
      <p:pic>
        <p:nvPicPr>
          <p:cNvPr id="22538" name="Picture 10" descr="http://www.smiliz.fr/glitters/img.php?f=ARIBLK&amp;t=20&amp;txt=%5Bbr%5Dpor+vivir+es+el++verbo+%5Bbr%5D+%5Bbr%5D&amp;a=1&amp;chx=13e1d65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5805264"/>
            <a:ext cx="3048000" cy="438150"/>
          </a:xfrm>
          <a:prstGeom prst="rect">
            <a:avLst/>
          </a:prstGeom>
          <a:noFill/>
        </p:spPr>
      </p:pic>
      <p:pic>
        <p:nvPicPr>
          <p:cNvPr id="22540" name="Picture 12" descr="http://www.smiliz.fr/glitters/img.php?f=ARIBLK&amp;t=20&amp;txt=que+jam%E1s+podr%E9+volver+%5Bbr%5D+%5Bbr%5D&amp;a=1&amp;chx=13e1d65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5805264"/>
            <a:ext cx="3448050" cy="438150"/>
          </a:xfrm>
          <a:prstGeom prst="rect">
            <a:avLst/>
          </a:prstGeom>
          <a:noFill/>
        </p:spPr>
      </p:pic>
      <p:pic>
        <p:nvPicPr>
          <p:cNvPr id="22542" name="Picture 14" descr="http://www.smiliz.fr/glitters/img.php?f=ARIBLK&amp;t=20&amp;txt=a+repetir%5Bbr%5D+%5Bbr%5D&amp;a=1&amp;chx=13e1d65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20272" y="5805264"/>
            <a:ext cx="1343025" cy="438150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Usuario\Desktop\descargas\PORTUGUES\JPGE\07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7" name="Picture 5" descr="http://www.smiliz.fr/glitters/img.php?f=ARIBLK&amp;t=20&amp;txt=Comprendo+que+fue+una%5Bbr%5D+%5Bbr%5D&amp;a=1&amp;chx=7942e1e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517232"/>
            <a:ext cx="3429000" cy="438150"/>
          </a:xfrm>
          <a:prstGeom prst="rect">
            <a:avLst/>
          </a:prstGeom>
          <a:noFill/>
        </p:spPr>
      </p:pic>
      <p:pic>
        <p:nvPicPr>
          <p:cNvPr id="23559" name="Picture 7" descr="http://www.smiliz.fr/glitters/img.php?f=ARIBLK&amp;t=20&amp;txt=exageraci%F3n%5Bbr%5D+%5Bbr%5D&amp;a=1&amp;chx=7942e1e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5517232"/>
            <a:ext cx="1866900" cy="438150"/>
          </a:xfrm>
          <a:prstGeom prst="rect">
            <a:avLst/>
          </a:prstGeom>
          <a:noFill/>
        </p:spPr>
      </p:pic>
      <p:pic>
        <p:nvPicPr>
          <p:cNvPr id="23561" name="Picture 9" descr="http://www.smiliz.fr/glitters/img.php?f=ARIBLK&amp;t=20&amp;txt=lo+que+yo+te+am%E9%5Bbr%5D%5Bbr%5D+%5Bbr%5D&amp;a=1&amp;chx=7942e1e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5877272"/>
            <a:ext cx="2438400" cy="476250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Users\Usuario\Desktop\descargas\PORTUGUES\JPGE\0000028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8" name="Picture 2" descr="C:\Users\Usuario\Desktop\descargas\PNG PAREJAS 1\párok2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2780928"/>
            <a:ext cx="2743200" cy="2159000"/>
          </a:xfrm>
          <a:prstGeom prst="rect">
            <a:avLst/>
          </a:prstGeom>
          <a:noFill/>
        </p:spPr>
      </p:pic>
      <p:pic>
        <p:nvPicPr>
          <p:cNvPr id="24584" name="Picture 8" descr="http://www.smiliz.fr/glitters/img.php?f=ARIBLK&amp;t=20&amp;txt=C%F3mo+yo+te+am%E9%5Bbr%5D%5Bbr%5D+%5Bbr%5D&amp;a=1&amp;chx=83d4acb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4797152"/>
            <a:ext cx="2390775" cy="476250"/>
          </a:xfrm>
          <a:prstGeom prst="rect">
            <a:avLst/>
          </a:prstGeom>
          <a:noFill/>
        </p:spPr>
      </p:pic>
      <p:pic>
        <p:nvPicPr>
          <p:cNvPr id="24586" name="Picture 10" descr="http://www.smiliz.fr/glitters/img.php?f=ARIBLK&amp;t=20&amp;txt=no+creo+que+alg%FAn+d%EDa%5Bbr%5D%5Bbr%5D%5Bbr%5D+%5Bbr%5D&amp;a=1&amp;chx=83d4acb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5157192"/>
            <a:ext cx="3124200" cy="514350"/>
          </a:xfrm>
          <a:prstGeom prst="rect">
            <a:avLst/>
          </a:prstGeom>
          <a:noFill/>
        </p:spPr>
      </p:pic>
      <p:pic>
        <p:nvPicPr>
          <p:cNvPr id="24588" name="Picture 12" descr="http://www.smiliz.fr/glitters/img.php?f=ARIBLK&amp;t=20&amp;txt=me+lo+quieras+entender%5Bbr%5D%5Bbr%5D%5Bbr%5D+%5Bbr%5D&amp;a=1&amp;chx=83d4acb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5517232"/>
            <a:ext cx="3343275" cy="51435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Usuario\Desktop\descargas\PORTUGUES\JPGE\1334690827_66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3" name="Picture 3" descr="C:\Users\Usuario\Desktop\descargas\PNG PAREJAS 1\0_49989_5a4a63d8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779912" cy="6981826"/>
          </a:xfrm>
          <a:prstGeom prst="rect">
            <a:avLst/>
          </a:prstGeom>
          <a:noFill/>
        </p:spPr>
      </p:pic>
      <p:pic>
        <p:nvPicPr>
          <p:cNvPr id="25607" name="Picture 7" descr="http://www.smiliz.fr/glitters/img.php?f=ARIBLK&amp;t=20&amp;txt=tendr%EDas+que+enamorarte%5Bbr%5D%5Bbr%5D+%5Bbr%5D&amp;a=1&amp;chx=7942e1e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4365104"/>
            <a:ext cx="3581400" cy="476250"/>
          </a:xfrm>
          <a:prstGeom prst="rect">
            <a:avLst/>
          </a:prstGeom>
          <a:noFill/>
        </p:spPr>
      </p:pic>
      <p:pic>
        <p:nvPicPr>
          <p:cNvPr id="25609" name="Picture 9" descr="http://www.smiliz.fr/glitters/img.php?f=ARIBLK&amp;t=20&amp;txt=%5Bbr%5Dcomo+lo+%5Bbr%5D&amp;a=1&amp;chx=7942e1e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96336" y="4365104"/>
            <a:ext cx="1343025" cy="352425"/>
          </a:xfrm>
          <a:prstGeom prst="rect">
            <a:avLst/>
          </a:prstGeom>
          <a:noFill/>
        </p:spPr>
      </p:pic>
      <p:pic>
        <p:nvPicPr>
          <p:cNvPr id="25611" name="Picture 11" descr="http://www.smiliz.fr/glitters/img.php?f=ARIBLK&amp;t=20&amp;txt=hice+yo+de+ti%5Bbr%5D%5Bbr%5D&amp;a=1&amp;chx=7942e1e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4725144"/>
            <a:ext cx="1847850" cy="438150"/>
          </a:xfrm>
          <a:prstGeom prst="rect">
            <a:avLst/>
          </a:prstGeom>
          <a:noFill/>
        </p:spPr>
      </p:pic>
      <p:pic>
        <p:nvPicPr>
          <p:cNvPr id="25613" name="Picture 13" descr="http://www.smiliz.fr/glitters/img.php?f=ARIBLK&amp;t=20&amp;txt=para+as%ED+saber%5Bbr%5D%5Bbr%5D&amp;a=1&amp;chx=7942e1e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4725144"/>
            <a:ext cx="2124075" cy="438150"/>
          </a:xfrm>
          <a:prstGeom prst="rect">
            <a:avLst/>
          </a:prstGeom>
          <a:noFill/>
        </p:spPr>
      </p:pic>
      <p:pic>
        <p:nvPicPr>
          <p:cNvPr id="25615" name="Picture 15" descr="http://www.smiliz.fr/glitters/img.php?f=ARIBLK&amp;t=20&amp;txt=cu%E1nto+yo+te+am%E9%5Bbr%5D%5Bbr%5D&amp;a=1&amp;chx=7942e1e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8064" y="5085184"/>
            <a:ext cx="2562225" cy="438150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Usuario\Desktop\descargas\PORTUGUES\GIFS guaposs\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Usuario\Desktop\descargas\PONER ENTRE MEDIAS\kep_14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C:\Users\Usuario\Desktop\descargas\PORTUGUES\JPGE\Eigen%20werkj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698" name="Picture 2" descr="C:\Users\Usuario\Desktop\descargas\PNG HOMBRES 1\0_390c4_68c423e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0"/>
            <a:ext cx="2905125" cy="6477000"/>
          </a:xfrm>
          <a:prstGeom prst="rect">
            <a:avLst/>
          </a:prstGeom>
          <a:noFill/>
        </p:spPr>
      </p:pic>
      <p:pic>
        <p:nvPicPr>
          <p:cNvPr id="4" name="Picture 4" descr="http://www.smiliz.fr/glitters/img.php?f=ARIBLK&amp;t=20&amp;txt=C%F3mo+yo+te+am%E9%5Bbr%5D%5Bbr%5D%5Bbr%5D%5Bbr%5D+%5Bbr%5D&amp;a=1&amp;chx=13e1d65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869160"/>
            <a:ext cx="2390775" cy="552450"/>
          </a:xfrm>
          <a:prstGeom prst="rect">
            <a:avLst/>
          </a:prstGeom>
          <a:noFill/>
        </p:spPr>
      </p:pic>
      <p:pic>
        <p:nvPicPr>
          <p:cNvPr id="5" name="Picture 6" descr="http://www.smiliz.fr/glitters/img.php?f=ARIBLK&amp;t=20&amp;txt=por+poco+o+mucho%5Bbr%5D%5Bbr%5D%5Bbr%5D+%5Bbr%5D&amp;a=1&amp;chx=13e1d65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4869160"/>
            <a:ext cx="2619375" cy="514350"/>
          </a:xfrm>
          <a:prstGeom prst="rect">
            <a:avLst/>
          </a:prstGeom>
          <a:noFill/>
        </p:spPr>
      </p:pic>
      <p:pic>
        <p:nvPicPr>
          <p:cNvPr id="6" name="Picture 8" descr="http://www.smiliz.fr/glitters/img.php?f=ARIBLK&amp;t=20&amp;txt=tiempo+que+me+quede+%5Bbr%5D%5Bbr%5D+%5Bbr%5D&amp;a=1&amp;chx=13e1d65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6096" y="4869160"/>
            <a:ext cx="3219450" cy="476250"/>
          </a:xfrm>
          <a:prstGeom prst="rect">
            <a:avLst/>
          </a:prstGeom>
          <a:noFill/>
        </p:spPr>
      </p:pic>
      <p:pic>
        <p:nvPicPr>
          <p:cNvPr id="7" name="Picture 10" descr="http://www.smiliz.fr/glitters/img.php?f=ARIBLK&amp;t=20&amp;txt=%5Bbr%5Dpor+vivir+es+el++verbo+%5Bbr%5D+%5Bbr%5D&amp;a=1&amp;chx=13e1d65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5157192"/>
            <a:ext cx="3048000" cy="438150"/>
          </a:xfrm>
          <a:prstGeom prst="rect">
            <a:avLst/>
          </a:prstGeom>
          <a:noFill/>
        </p:spPr>
      </p:pic>
      <p:pic>
        <p:nvPicPr>
          <p:cNvPr id="8" name="Picture 12" descr="http://www.smiliz.fr/glitters/img.php?f=ARIBLK&amp;t=20&amp;txt=que+jam%E1s+podr%E9+volver+%5Bbr%5D+%5Bbr%5D&amp;a=1&amp;chx=13e1d65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07904" y="5157192"/>
            <a:ext cx="3448050" cy="438150"/>
          </a:xfrm>
          <a:prstGeom prst="rect">
            <a:avLst/>
          </a:prstGeom>
          <a:noFill/>
        </p:spPr>
      </p:pic>
      <p:pic>
        <p:nvPicPr>
          <p:cNvPr id="9" name="Picture 14" descr="http://www.smiliz.fr/glitters/img.php?f=ARIBLK&amp;t=20&amp;txt=a+repetir%5Bbr%5D+%5Bbr%5D&amp;a=1&amp;chx=13e1d65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20272" y="5157192"/>
            <a:ext cx="1343025" cy="438150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C:\Users\Usuario\Desktop\descargas\PORTUGUES\JPGE\High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http://www.smiliz.fr/glitters/img.php?f=ARIBLK&amp;t=20&amp;txt=Comprendo+que+fue+una%5Bbr%5D+%5Bbr%5D&amp;a=1&amp;chx=7942e1e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5373216"/>
            <a:ext cx="3429000" cy="438150"/>
          </a:xfrm>
          <a:prstGeom prst="rect">
            <a:avLst/>
          </a:prstGeom>
          <a:noFill/>
        </p:spPr>
      </p:pic>
      <p:pic>
        <p:nvPicPr>
          <p:cNvPr id="4" name="Picture 7" descr="http://www.smiliz.fr/glitters/img.php?f=ARIBLK&amp;t=20&amp;txt=exageraci%F3n%5Bbr%5D+%5Bbr%5D&amp;a=1&amp;chx=7942e1e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5373216"/>
            <a:ext cx="1866900" cy="438150"/>
          </a:xfrm>
          <a:prstGeom prst="rect">
            <a:avLst/>
          </a:prstGeom>
          <a:noFill/>
        </p:spPr>
      </p:pic>
      <p:pic>
        <p:nvPicPr>
          <p:cNvPr id="30725" name="Picture 5" descr="http://www.smiliz.fr/glitters/img.php?f=ARIBLK&amp;t=20&amp;txt=lo+que+yo+te+am%E9%5Bbr%5D&amp;a=1&amp;chx=2504845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5733256"/>
            <a:ext cx="243840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C:\Users\Usuario\Desktop\descargas\PORTUGUES\JPGE\reflexo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6" name="Picture 2" descr="C:\Users\Usuario\Desktop\descargas\PNG HOMBRES 1\0_390c4_68c423e1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38875" y="0"/>
            <a:ext cx="2905125" cy="6858000"/>
          </a:xfrm>
          <a:prstGeom prst="rect">
            <a:avLst/>
          </a:prstGeom>
          <a:noFill/>
        </p:spPr>
      </p:pic>
      <p:pic>
        <p:nvPicPr>
          <p:cNvPr id="31748" name="Picture 4" descr="http://www.smiliz.fr/glitters/img.php?f=ARIBLK&amp;t=20&amp;txt=c%F3mo+yo+te+am%E9&amp;a=1&amp;chx=7942e1e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4437112"/>
            <a:ext cx="2362200" cy="361950"/>
          </a:xfrm>
          <a:prstGeom prst="rect">
            <a:avLst/>
          </a:prstGeom>
          <a:noFill/>
        </p:spPr>
      </p:pic>
      <p:pic>
        <p:nvPicPr>
          <p:cNvPr id="31750" name="Picture 6" descr="http://www.smiliz.fr/glitters/img.php?f=ARIBLK&amp;t=20&amp;txt=no+creo+que+alg%FAn+d%EDa%5Bbr%5D&amp;a=1&amp;chx=7942e1e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4797152"/>
            <a:ext cx="3124200" cy="400050"/>
          </a:xfrm>
          <a:prstGeom prst="rect">
            <a:avLst/>
          </a:prstGeom>
          <a:noFill/>
        </p:spPr>
      </p:pic>
      <p:pic>
        <p:nvPicPr>
          <p:cNvPr id="31752" name="Picture 8" descr="http://www.smiliz.fr/glitters/img.php?f=ARIBLK&amp;t=20&amp;txt=me+lo+quieras+entender%5Bbr%5D&amp;a=1&amp;chx=7942e1e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5157192"/>
            <a:ext cx="3343275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 descr="C:\Users\Usuario\Desktop\descargas\PORTUGUES\JPGE\TagPinuccia10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1" name="Picture 3" descr="http://www.smiliz.fr/glitters/img.php?f=ARIBLK&amp;t=20&amp;txt=tendr%EDas+que+enamorarte&amp;a=1&amp;chx=2504845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4725144"/>
            <a:ext cx="3581400" cy="361950"/>
          </a:xfrm>
          <a:prstGeom prst="rect">
            <a:avLst/>
          </a:prstGeom>
          <a:noFill/>
        </p:spPr>
      </p:pic>
      <p:pic>
        <p:nvPicPr>
          <p:cNvPr id="32773" name="Picture 5" descr="http://www.smiliz.fr/glitters/img.php?f=ARIBLK&amp;t=20&amp;txt=como+lo+hice&amp;a=1&amp;chx=2504845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4725144"/>
            <a:ext cx="1933575" cy="314325"/>
          </a:xfrm>
          <a:prstGeom prst="rect">
            <a:avLst/>
          </a:prstGeom>
          <a:noFill/>
        </p:spPr>
      </p:pic>
      <p:pic>
        <p:nvPicPr>
          <p:cNvPr id="32775" name="Picture 7" descr="http://www.smiliz.fr/glitters/img.php?f=ARIBLK&amp;t=20&amp;txt=+yo+de+ti&amp;a=1&amp;chx=2504845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5013176"/>
            <a:ext cx="1276350" cy="361950"/>
          </a:xfrm>
          <a:prstGeom prst="rect">
            <a:avLst/>
          </a:prstGeom>
          <a:noFill/>
        </p:spPr>
      </p:pic>
      <p:pic>
        <p:nvPicPr>
          <p:cNvPr id="32777" name="Picture 9" descr="http://www.smiliz.fr/glitters/img.php?f=ARIBLK&amp;t=20&amp;txt=para+as%ED+saber%5Bbr%5D&amp;a=1&amp;chx=2504845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5013176"/>
            <a:ext cx="2124075" cy="400050"/>
          </a:xfrm>
          <a:prstGeom prst="rect">
            <a:avLst/>
          </a:prstGeom>
          <a:noFill/>
        </p:spPr>
      </p:pic>
      <p:pic>
        <p:nvPicPr>
          <p:cNvPr id="32779" name="Picture 11" descr="http://www.smiliz.fr/glitters/img.php?f=ARIBLK&amp;t=20&amp;txt=cu%E1nto+yo+te+am%E9%5Bbr%5D&amp;a=1&amp;chx=2504845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5301208"/>
            <a:ext cx="2562225" cy="400050"/>
          </a:xfrm>
          <a:prstGeom prst="rect">
            <a:avLst/>
          </a:prstGeom>
          <a:noFill/>
        </p:spPr>
      </p:pic>
      <p:pic>
        <p:nvPicPr>
          <p:cNvPr id="32783" name="Picture 15" descr="C:\Users\Usuario\Desktop\descargas\PNG HOMBRES 1\8a1ad98e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404664"/>
            <a:ext cx="2304256" cy="2880070"/>
          </a:xfrm>
          <a:prstGeom prst="rect">
            <a:avLst/>
          </a:prstGeom>
          <a:noFill/>
        </p:spPr>
      </p:pic>
    </p:spTree>
  </p:cSld>
  <p:clrMapOvr>
    <a:masterClrMapping/>
  </p:clrMapOvr>
  <p:transition advTm="3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40</Words>
  <Application>Microsoft Office PowerPoint</Application>
  <PresentationFormat>Presentación en pantalla (4:3)</PresentationFormat>
  <Paragraphs>15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17</cp:revision>
  <dcterms:created xsi:type="dcterms:W3CDTF">2013-10-27T11:28:03Z</dcterms:created>
  <dcterms:modified xsi:type="dcterms:W3CDTF">2013-11-08T16:14:15Z</dcterms:modified>
</cp:coreProperties>
</file>