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270" r:id="rId4"/>
    <p:sldId id="269" r:id="rId5"/>
    <p:sldId id="268" r:id="rId6"/>
    <p:sldId id="267" r:id="rId7"/>
    <p:sldId id="271" r:id="rId8"/>
    <p:sldId id="266" r:id="rId9"/>
    <p:sldId id="265" r:id="rId10"/>
    <p:sldId id="275" r:id="rId11"/>
    <p:sldId id="274" r:id="rId12"/>
    <p:sldId id="273" r:id="rId13"/>
    <p:sldId id="272" r:id="rId14"/>
    <p:sldId id="264" r:id="rId15"/>
    <p:sldId id="263" r:id="rId16"/>
    <p:sldId id="262" r:id="rId17"/>
    <p:sldId id="261" r:id="rId18"/>
    <p:sldId id="260" r:id="rId19"/>
    <p:sldId id="259" r:id="rId20"/>
    <p:sldId id="283" r:id="rId21"/>
    <p:sldId id="282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md14sGrsXglFWm5xSxztg" hashData="WNN+30r6OWWJ9DdkoL0KPyqdEG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99FF"/>
    <a:srgbClr val="AF8F19"/>
    <a:srgbClr val="C08E2A"/>
    <a:srgbClr val="DBB05B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386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682EC-EF9C-4AA8-9999-FE098966FC61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DE9E-8DB5-441B-94EA-B9091057C1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682EC-EF9C-4AA8-9999-FE098966FC61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DE9E-8DB5-441B-94EA-B9091057C1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682EC-EF9C-4AA8-9999-FE098966FC61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DE9E-8DB5-441B-94EA-B9091057C1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682EC-EF9C-4AA8-9999-FE098966FC61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DE9E-8DB5-441B-94EA-B9091057C1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682EC-EF9C-4AA8-9999-FE098966FC61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DE9E-8DB5-441B-94EA-B9091057C1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682EC-EF9C-4AA8-9999-FE098966FC61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DE9E-8DB5-441B-94EA-B9091057C1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682EC-EF9C-4AA8-9999-FE098966FC61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DE9E-8DB5-441B-94EA-B9091057C1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682EC-EF9C-4AA8-9999-FE098966FC61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DE9E-8DB5-441B-94EA-B9091057C1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682EC-EF9C-4AA8-9999-FE098966FC61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DE9E-8DB5-441B-94EA-B9091057C1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682EC-EF9C-4AA8-9999-FE098966FC61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DE9E-8DB5-441B-94EA-B9091057C1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682EC-EF9C-4AA8-9999-FE098966FC61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DE9E-8DB5-441B-94EA-B9091057C1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CF0D49-8FAE-40AC-88BD-4DA9D213DE2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682EC-EF9C-4AA8-9999-FE098966FC61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1DE9E-8DB5-441B-94EA-B9091057C1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17343FE-EBE3-41A5-B87F-72ED6A876E1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image" Target="../media/image10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2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gif"/><Relationship Id="rId4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gif"/><Relationship Id="rId4" Type="http://schemas.openxmlformats.org/officeDocument/2006/relationships/image" Target="../media/image3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11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gif"/><Relationship Id="rId5" Type="http://schemas.openxmlformats.org/officeDocument/2006/relationships/image" Target="../media/image32.gif"/><Relationship Id="rId4" Type="http://schemas.openxmlformats.org/officeDocument/2006/relationships/image" Target="../media/image37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40.png"/><Relationship Id="rId7" Type="http://schemas.openxmlformats.org/officeDocument/2006/relationships/image" Target="../media/image44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image" Target="../media/image3.gif"/><Relationship Id="rId7" Type="http://schemas.openxmlformats.org/officeDocument/2006/relationships/image" Target="../media/image44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10" Type="http://schemas.openxmlformats.org/officeDocument/2006/relationships/image" Target="../media/image32.gif"/><Relationship Id="rId4" Type="http://schemas.openxmlformats.org/officeDocument/2006/relationships/image" Target="../media/image47.png"/><Relationship Id="rId9" Type="http://schemas.openxmlformats.org/officeDocument/2006/relationships/image" Target="../media/image1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gif"/><Relationship Id="rId5" Type="http://schemas.openxmlformats.org/officeDocument/2006/relationships/image" Target="../media/image11.gif"/><Relationship Id="rId4" Type="http://schemas.openxmlformats.org/officeDocument/2006/relationships/image" Target="../media/image5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7.png"/><Relationship Id="rId7" Type="http://schemas.openxmlformats.org/officeDocument/2006/relationships/image" Target="../media/image5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6475" y="2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6475" y="2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g_ma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475" y="2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85784" y="2428844"/>
            <a:ext cx="9787006" cy="4857808"/>
          </a:xfrm>
          <a:prstGeom prst="rect">
            <a:avLst/>
          </a:prstGeom>
          <a:blipFill dpi="0" rotWithShape="1">
            <a:blip r:embed="rId4">
              <a:alphaModFix amt="57000"/>
              <a:lum bright="10000" contrast="20000"/>
            </a:blip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ba091e8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142358">
            <a:off x="3212654" y="1945383"/>
            <a:ext cx="4519853" cy="4818665"/>
          </a:xfrm>
          <a:prstGeom prst="rect">
            <a:avLst/>
          </a:prstGeom>
        </p:spPr>
      </p:pic>
      <p:pic>
        <p:nvPicPr>
          <p:cNvPr id="20482" name="Picture 2" descr="Rendered Image"/>
          <p:cNvPicPr>
            <a:picLocks noChangeAspect="1" noChangeArrowheads="1"/>
          </p:cNvPicPr>
          <p:nvPr/>
        </p:nvPicPr>
        <p:blipFill>
          <a:blip r:embed="rId6">
            <a:lum bright="-10000" contrast="30000"/>
          </a:blip>
          <a:srcRect/>
          <a:stretch>
            <a:fillRect/>
          </a:stretch>
        </p:blipFill>
        <p:spPr bwMode="auto">
          <a:xfrm>
            <a:off x="1142976" y="0"/>
            <a:ext cx="2876550" cy="1114425"/>
          </a:xfrm>
          <a:prstGeom prst="rect">
            <a:avLst/>
          </a:prstGeom>
          <a:noFill/>
        </p:spPr>
      </p:pic>
      <p:pic>
        <p:nvPicPr>
          <p:cNvPr id="20484" name="Picture 4" descr="Rendered Image"/>
          <p:cNvPicPr>
            <a:picLocks noChangeAspect="1" noChangeArrowheads="1"/>
          </p:cNvPicPr>
          <p:nvPr/>
        </p:nvPicPr>
        <p:blipFill>
          <a:blip r:embed="rId7">
            <a:lum bright="-10000" contrast="30000"/>
          </a:blip>
          <a:srcRect/>
          <a:stretch>
            <a:fillRect/>
          </a:stretch>
        </p:blipFill>
        <p:spPr bwMode="auto">
          <a:xfrm>
            <a:off x="4286248" y="0"/>
            <a:ext cx="3638550" cy="1171575"/>
          </a:xfrm>
          <a:prstGeom prst="rect">
            <a:avLst/>
          </a:prstGeom>
          <a:noFill/>
        </p:spPr>
      </p:pic>
      <p:pic>
        <p:nvPicPr>
          <p:cNvPr id="20486" name="Picture 6" descr="Rendered Image"/>
          <p:cNvPicPr>
            <a:picLocks noChangeAspect="1" noChangeArrowheads="1"/>
          </p:cNvPicPr>
          <p:nvPr/>
        </p:nvPicPr>
        <p:blipFill>
          <a:blip r:embed="rId8">
            <a:lum bright="-10000" contrast="30000"/>
          </a:blip>
          <a:srcRect/>
          <a:stretch>
            <a:fillRect/>
          </a:stretch>
        </p:blipFill>
        <p:spPr bwMode="auto">
          <a:xfrm>
            <a:off x="2000232" y="857232"/>
            <a:ext cx="1724025" cy="1114425"/>
          </a:xfrm>
          <a:prstGeom prst="rect">
            <a:avLst/>
          </a:prstGeom>
          <a:noFill/>
        </p:spPr>
      </p:pic>
      <p:pic>
        <p:nvPicPr>
          <p:cNvPr id="20488" name="Picture 8" descr="Rendered Image"/>
          <p:cNvPicPr>
            <a:picLocks noChangeAspect="1" noChangeArrowheads="1"/>
          </p:cNvPicPr>
          <p:nvPr/>
        </p:nvPicPr>
        <p:blipFill>
          <a:blip r:embed="rId9">
            <a:lum bright="-10000" contrast="30000"/>
          </a:blip>
          <a:srcRect/>
          <a:stretch>
            <a:fillRect/>
          </a:stretch>
        </p:blipFill>
        <p:spPr bwMode="auto">
          <a:xfrm>
            <a:off x="3643306" y="857232"/>
            <a:ext cx="3771900" cy="1123950"/>
          </a:xfrm>
          <a:prstGeom prst="rect">
            <a:avLst/>
          </a:prstGeom>
          <a:noFill/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99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0" y="6215082"/>
            <a:ext cx="2619375" cy="295275"/>
          </a:xfrm>
          <a:prstGeom prst="rect">
            <a:avLst/>
          </a:prstGeom>
          <a:noFill/>
        </p:spPr>
      </p:pic>
      <p:pic>
        <p:nvPicPr>
          <p:cNvPr id="12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5433981" y="4605326"/>
            <a:ext cx="1000125" cy="581026"/>
          </a:xfrm>
          <a:prstGeom prst="rect">
            <a:avLst/>
          </a:prstGeom>
          <a:noFill/>
        </p:spPr>
      </p:pic>
      <p:pic>
        <p:nvPicPr>
          <p:cNvPr id="13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0" y="4929198"/>
            <a:ext cx="1000125" cy="581026"/>
          </a:xfrm>
          <a:prstGeom prst="rect">
            <a:avLst/>
          </a:prstGeom>
          <a:noFill/>
        </p:spPr>
      </p:pic>
      <p:pic>
        <p:nvPicPr>
          <p:cNvPr id="14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500034" y="2857496"/>
            <a:ext cx="1000125" cy="581026"/>
          </a:xfrm>
          <a:prstGeom prst="rect">
            <a:avLst/>
          </a:prstGeom>
          <a:noFill/>
        </p:spPr>
      </p:pic>
      <p:pic>
        <p:nvPicPr>
          <p:cNvPr id="15" name="Picture 2" descr="http://i950.photobucket.com/albums/ad343/elrinconcito/gifs/Animales-Insectos/Peces/GIF014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7429520" y="5286388"/>
            <a:ext cx="1209689" cy="752476"/>
          </a:xfrm>
          <a:prstGeom prst="rect">
            <a:avLst/>
          </a:prstGeom>
          <a:noFill/>
        </p:spPr>
      </p:pic>
      <p:pic>
        <p:nvPicPr>
          <p:cNvPr id="16" name="Picture 2" descr="http://i950.photobucket.com/albums/ad343/elrinconcito/gifs/Animales-Insectos/Peces/GIF014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2000232" y="5286388"/>
            <a:ext cx="1209689" cy="752476"/>
          </a:xfrm>
          <a:prstGeom prst="rect">
            <a:avLst/>
          </a:prstGeom>
          <a:noFill/>
        </p:spPr>
      </p:pic>
      <p:pic>
        <p:nvPicPr>
          <p:cNvPr id="17" name="Picture 2" descr="http://i950.photobucket.com/albums/ad343/elrinconcito/gifs/Animales-Insectos/Peces/GIF014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flipH="1">
            <a:off x="7219931" y="6105524"/>
            <a:ext cx="1209689" cy="752476"/>
          </a:xfrm>
          <a:prstGeom prst="rect">
            <a:avLst/>
          </a:prstGeom>
          <a:noFill/>
        </p:spPr>
      </p:pic>
      <p:pic>
        <p:nvPicPr>
          <p:cNvPr id="18" name="17 Imagen" descr="2lkyaep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84158" y="428604"/>
            <a:ext cx="5559842" cy="1100139"/>
          </a:xfrm>
          <a:prstGeom prst="rect">
            <a:avLst/>
          </a:prstGeom>
        </p:spPr>
      </p:pic>
      <p:pic>
        <p:nvPicPr>
          <p:cNvPr id="19" name="18 Imagen" descr="2lkyaep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84158" y="1428736"/>
            <a:ext cx="5559842" cy="1100139"/>
          </a:xfrm>
          <a:prstGeom prst="rect">
            <a:avLst/>
          </a:prstGeom>
        </p:spPr>
      </p:pic>
      <p:pic>
        <p:nvPicPr>
          <p:cNvPr id="20" name="19 Imagen" descr="2lkyaep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1357354" y="0"/>
            <a:ext cx="5559842" cy="1100139"/>
          </a:xfrm>
          <a:prstGeom prst="rect">
            <a:avLst/>
          </a:prstGeom>
        </p:spPr>
      </p:pic>
      <p:pic>
        <p:nvPicPr>
          <p:cNvPr id="21" name="20 Imagen" descr="2lkyaep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1214478" y="1571612"/>
            <a:ext cx="5559842" cy="1100139"/>
          </a:xfrm>
          <a:prstGeom prst="rect">
            <a:avLst/>
          </a:prstGeom>
        </p:spPr>
      </p:pic>
    </p:spTree>
  </p:cSld>
  <p:clrMapOvr>
    <a:masterClrMapping/>
  </p:clrMapOvr>
  <p:transition spd="slow" advTm="20000">
    <p:sndAc>
      <p:stSnd>
        <p:snd r:embed="rId2" name="Ana Torroja, Como Sueñan las Sirenas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316 -0.20439 C 0.42969 -0.19814 0.42917 -0.19097 0.42604 -0.18518 C 0.41962 -0.17338 0.41042 -0.15995 0.40504 -0.14699 C 0.39566 -0.125 0.38594 -0.10092 0.36528 -0.09282 C 0.354 -0.0831 0.34254 -0.07338 0.33091 -0.06389 C 0.31268 -0.04861 0.32743 -0.06597 0.31233 -0.05115 C 0.30313 -0.04236 0.31042 -0.04351 0.29636 -0.03518 C 0.28559 -0.0287 0.27084 -0.02361 0.25938 -0.01921 C 0.25591 -0.01597 0.25278 -0.01203 0.24879 -0.00972 C 0.23907 -0.0037 0.22709 -0.00578 0.21702 -3.7037E-6 C 0.18941 0.01667 0.15504 0.0294 0.12431 0.03843 C 0.05973 0.07732 -0.10659 0.04468 -0.11111 0.04468 C -0.11718 0.04121 -0.12378 0.03889 -0.12968 0.03519 C -0.13246 0.03357 -0.13455 0.0301 -0.1375 0.02871 C -0.14253 0.02593 -0.15347 0.02246 -0.15347 0.02269 C -0.16076 0.00949 -0.16597 0.01019 -0.17465 -3.7037E-6 C -0.18003 -0.01273 -0.18663 -0.02338 -0.19323 -0.03518 C -0.19739 -0.05046 -0.20121 -0.06226 -0.20659 -0.07662 C -0.20764 -0.07986 -0.2085 -0.0831 -0.2092 -0.08611 C -0.21024 -0.09051 -0.21041 -0.09514 -0.2118 -0.09907 C -0.21475 -0.10787 -0.22222 -0.12453 -0.22222 -0.1243 C -0.22552 -0.14768 -0.23385 -0.16666 -0.24097 -0.18842 C -0.24652 -0.20625 -0.24809 -0.23055 -0.25677 -0.24606 C -0.25989 -0.25764 -0.26076 -0.2699 -0.26458 -0.28125 C -0.2684 -0.29166 -0.27152 -0.30277 -0.27534 -0.31319 C -0.28837 -0.34861 -0.27396 -0.29861 -0.28316 -0.33217 C -0.28402 -0.33981 -0.28455 -0.34745 -0.28576 -0.35486 C -0.28628 -0.3581 -0.28593 -0.36273 -0.28837 -0.36435 C -0.2908 -0.36574 -0.29375 -0.36203 -0.29635 -0.36111 C -0.29826 -0.35694 -0.30052 -0.35277 -0.30173 -0.34814 C -0.3033 -0.34305 -0.30486 -0.32546 -0.30729 -0.31944 C -0.31007 -0.31273 -0.31771 -0.30046 -0.31771 -0.30023 C -0.31684 -0.25995 -0.31909 -0.21921 -0.3151 -0.17893 C -0.31337 -0.1625 -0.30364 -0.12176 -0.29114 -0.10231 C -0.27361 -0.07384 -0.29305 -0.11412 -0.27534 -0.07986 C -0.26979 -0.06921 -0.26475 -0.05324 -0.25677 -0.04467 C -0.24791 -0.03518 -0.22812 -0.01736 -0.21701 -0.01273 C -0.20225 0.00556 -0.18107 0.00973 -0.16146 0.01598 C -0.14896 0.02037 -0.1375 0.03125 -0.12448 0.03218 C -0.0875 0.03426 -0.05034 0.03635 -0.01319 0.03843 C 0.09236 0.03565 0.15764 0.0676 0.23559 0.02547 C 0.25295 0.01621 0.23907 0.0213 0.25677 0.01598 C 0.26025 0.01297 0.26354 0.00926 0.26736 0.00625 C 0.27066 0.00371 0.27448 0.00255 0.27778 -3.7037E-6 C 0.28646 -0.00671 0.2915 -0.01504 0.30174 -0.01921 C 0.31337 -0.02939 0.31459 -0.03402 0.32813 -0.03842 C 0.33455 -0.04583 0.34236 -0.05439 0.34948 -0.06064 C 0.36945 -0.07824 0.38768 -0.0831 0.40243 -0.10856 C 0.40903 -0.1331 0.40868 -0.12129 0.40504 -0.14375 C 0.39966 -0.14166 0.39427 -0.13958 0.38907 -0.1375 C 0.38525 -0.13588 0.38646 -0.12824 0.38386 -0.12453 C 0.38177 -0.12152 0.37848 -0.12037 0.37587 -0.11828 C 0.37049 -0.10856 0.36788 -0.09907 0.3625 -0.08935 C 0.36163 -0.08611 0.36163 -0.08264 0.3599 -0.07986 C 0.35608 -0.07384 0.3467 -0.06389 0.3467 -0.06365 C 0.34132 -0.04421 0.3382 -0.0331 0.32813 -0.01597 C 0.32066 -0.00324 0.32361 0.00047 0.31233 0.00949 C 0.30643 0.03079 0.29167 0.05278 0.27518 0.06389 C 0.27188 0.06621 0.26841 0.06875 0.26476 0.07014 C 0.25782 0.07292 0.24341 0.07686 0.24341 0.07709 C 0.22639 0.09074 0.21302 0.09098 0.19323 0.09584 C 0.16979 0.10996 0.14445 0.11713 0.1191 0.12454 C 0.10365 0.12917 0.08976 0.13681 0.07413 0.14074 C -0.03541 0.13959 -0.14462 0.14074 -0.25399 0.1375 C -0.25659 0.1375 -0.25712 0.13264 -0.25937 0.13102 C -0.26423 0.12732 -0.28003 0.12524 -0.28316 0.12454 C -0.2901 0.12037 -0.29722 0.11598 -0.30451 0.11181 C -0.31684 0.1044 -0.33125 0.10486 -0.34409 0.09908 C -0.35121 0.09584 -0.35816 0.09306 -0.36527 0.08936 C -0.37066 0.08658 -0.37552 0.08241 -0.38107 0.07986 C -0.3993 0.07153 -0.40087 0.07662 -0.41805 0.06389 C -0.42569 0.05834 -0.43194 0.05093 -0.43941 0.04468 C -0.46632 0.02223 -0.48107 0.00857 -0.50034 -0.02222 C -0.50104 -0.02546 -0.50139 -0.02916 -0.50277 -0.03194 C -0.5059 -0.03865 -0.51354 -0.05115 -0.51354 -0.05092 C -0.51614 -0.06666 -0.51979 -0.07801 -0.52396 -0.09282 C -0.52882 -0.10995 -0.53038 -0.12731 -0.53715 -0.14375 C -0.54149 -0.16389 -0.54948 -0.18194 -0.55573 -0.20139 C -0.55972 -0.2331 -0.56007 -0.26597 -0.56632 -0.29722 C -0.56493 -0.33842 -0.57083 -0.38657 -0.54531 -0.41851 C -0.53715 -0.41759 -0.52899 -0.41851 -0.52135 -0.41551 C -0.51788 -0.41389 -0.51649 -0.40856 -0.51354 -0.40578 C -0.49652 -0.38935 -0.50069 -0.39213 -0.48698 -0.38657 C -0.48125 -0.36597 -0.48923 -0.38611 -0.47639 -0.37384 C -0.47396 -0.37152 -0.47274 -0.36736 -0.471 -0.36435 C -0.46788 -0.34861 -0.46198 -0.3368 -0.4526 -0.32592 C -0.45173 -0.32176 -0.45139 -0.31713 -0.45 -0.31319 C -0.4467 -0.30439 -0.43941 -0.2875 -0.43941 -0.28726 C -0.43333 -0.25833 -0.43819 -0.26944 -0.42882 -0.25254 C -0.42187 -0.21805 -0.41857 -0.18264 -0.40764 -0.15 C -0.40555 -0.14398 -0.40555 -0.13657 -0.40225 -0.13101 C -0.39739 -0.12291 -0.39409 -0.11342 -0.38906 -0.10532 C -0.38593 -0.10046 -0.38159 -0.09722 -0.37847 -0.09282 C -0.36996 -0.08078 -0.36163 -0.06875 -0.35191 -0.05764 C -0.34635 -0.05092 -0.33715 -0.05046 -0.3309 -0.04467 C -0.32517 -0.03981 -0.32066 -0.03333 -0.3151 -0.0287 C -0.30538 -0.02083 -0.3059 -0.02407 -0.29635 -0.01921 C -0.26163 -0.00115 -0.22534 0.01065 -0.18784 0.01598 C -0.13715 0.03658 -0.07725 0.01806 -0.02378 0.01297 C -0.01545 0.00926 -0.00798 0.00463 -2.77778E-6 -3.7037E-6 " pathEditMode="relative" rAng="0" ptsTypes="fffffffffffffffffffffffffffffffffffffffffffffffffffffffffffffffffffffffffffffffffffffffffffffffffffA">
                                      <p:cBhvr>
                                        <p:cTn id="6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1" y="6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9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9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9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9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0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9461859_99f6a59c1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d5243b4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3786182" y="0"/>
            <a:ext cx="5929322" cy="5274552"/>
          </a:xfrm>
          <a:prstGeom prst="rect">
            <a:avLst/>
          </a:prstGeom>
        </p:spPr>
      </p:pic>
      <p:pic>
        <p:nvPicPr>
          <p:cNvPr id="7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500562" y="4643446"/>
            <a:ext cx="1000125" cy="581026"/>
          </a:xfrm>
          <a:prstGeom prst="rect">
            <a:avLst/>
          </a:prstGeom>
          <a:noFill/>
        </p:spPr>
      </p:pic>
      <p:pic>
        <p:nvPicPr>
          <p:cNvPr id="8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4286248" y="2571744"/>
            <a:ext cx="1000125" cy="581026"/>
          </a:xfrm>
          <a:prstGeom prst="rect">
            <a:avLst/>
          </a:prstGeom>
          <a:noFill/>
        </p:spPr>
      </p:pic>
      <p:pic>
        <p:nvPicPr>
          <p:cNvPr id="9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428596" y="2928934"/>
            <a:ext cx="1000125" cy="581026"/>
          </a:xfrm>
          <a:prstGeom prst="rect">
            <a:avLst/>
          </a:prstGeom>
          <a:noFill/>
        </p:spPr>
      </p:pic>
      <p:pic>
        <p:nvPicPr>
          <p:cNvPr id="10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714481" y="3786190"/>
            <a:ext cx="877158" cy="509588"/>
          </a:xfrm>
          <a:prstGeom prst="rect">
            <a:avLst/>
          </a:prstGeom>
          <a:noFill/>
        </p:spPr>
      </p:pic>
      <p:pic>
        <p:nvPicPr>
          <p:cNvPr id="11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857224" y="5429264"/>
            <a:ext cx="1000125" cy="5810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12061427e21fcb9bdd09c18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9" name="8 Imagen" descr="0_6e4ee_ec821d8d_X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77307">
            <a:off x="47553" y="2044343"/>
            <a:ext cx="5038725" cy="3990975"/>
          </a:xfrm>
          <a:prstGeom prst="rect">
            <a:avLst/>
          </a:prstGeom>
        </p:spPr>
      </p:pic>
      <p:pic>
        <p:nvPicPr>
          <p:cNvPr id="18434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4643438" y="3000372"/>
            <a:ext cx="1000125" cy="581026"/>
          </a:xfrm>
          <a:prstGeom prst="rect">
            <a:avLst/>
          </a:prstGeom>
          <a:noFill/>
        </p:spPr>
      </p:pic>
      <p:pic>
        <p:nvPicPr>
          <p:cNvPr id="8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7143768" y="3714752"/>
            <a:ext cx="1000125" cy="581026"/>
          </a:xfrm>
          <a:prstGeom prst="rect">
            <a:avLst/>
          </a:prstGeom>
          <a:noFill/>
        </p:spPr>
      </p:pic>
      <p:pic>
        <p:nvPicPr>
          <p:cNvPr id="10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642910" y="3071810"/>
            <a:ext cx="1000125" cy="581026"/>
          </a:xfrm>
          <a:prstGeom prst="rect">
            <a:avLst/>
          </a:prstGeom>
          <a:noFill/>
        </p:spPr>
      </p:pic>
      <p:pic>
        <p:nvPicPr>
          <p:cNvPr id="5" name="Picture 2" descr="http://i950.photobucket.com/albums/ad343/elrinconcito/gifs/Animales-Insectos/Peces/GIF01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7143768" y="2786058"/>
            <a:ext cx="1209689" cy="752476"/>
          </a:xfrm>
          <a:prstGeom prst="rect">
            <a:avLst/>
          </a:prstGeom>
          <a:noFill/>
        </p:spPr>
      </p:pic>
      <p:pic>
        <p:nvPicPr>
          <p:cNvPr id="11" name="Picture 2" descr="http://i950.photobucket.com/albums/ad343/elrinconcito/gifs/Animales-Insectos/Peces/GIF01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2928926" y="3357562"/>
            <a:ext cx="1209689" cy="752476"/>
          </a:xfrm>
          <a:prstGeom prst="rect">
            <a:avLst/>
          </a:prstGeom>
          <a:noFill/>
        </p:spPr>
      </p:pic>
      <p:pic>
        <p:nvPicPr>
          <p:cNvPr id="12" name="Picture 2" descr="http://i950.photobucket.com/albums/ad343/elrinconcito/gifs/Animales-Insectos/Peces/GIF01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6429388" y="4500570"/>
            <a:ext cx="1209689" cy="752476"/>
          </a:xfrm>
          <a:prstGeom prst="rect">
            <a:avLst/>
          </a:prstGeom>
          <a:noFill/>
        </p:spPr>
      </p:pic>
      <p:pic>
        <p:nvPicPr>
          <p:cNvPr id="13" name="12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85728"/>
            <a:ext cx="5559842" cy="1100139"/>
          </a:xfrm>
          <a:prstGeom prst="rect">
            <a:avLst/>
          </a:prstGeom>
        </p:spPr>
      </p:pic>
      <p:pic>
        <p:nvPicPr>
          <p:cNvPr id="14" name="13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4158" y="428604"/>
            <a:ext cx="5559842" cy="110013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8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86cff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8" name="7 Imagen" descr="ddfd44f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2000240"/>
            <a:ext cx="4762500" cy="3571875"/>
          </a:xfrm>
          <a:prstGeom prst="rect">
            <a:avLst/>
          </a:prstGeom>
        </p:spPr>
      </p:pic>
      <p:pic>
        <p:nvPicPr>
          <p:cNvPr id="17410" name="Picture 2" descr="http://www.gifss.es/peces/peces_tropicales/02.gif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642910" y="5000636"/>
            <a:ext cx="952500" cy="714375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7414" name="Picture 6" descr="http://www.gifandgif.es/gifs_animados/Peces/Gifs%20Animados%20Peces%20%2816%29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6357950" y="5715016"/>
            <a:ext cx="952500" cy="581026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9" name="Picture 2" descr="http://i950.photobucket.com/albums/ad343/elrinconcito/gifs/Animales-Insectos/Peces/GIF0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6715140" y="3786190"/>
            <a:ext cx="1209689" cy="752476"/>
          </a:xfrm>
          <a:prstGeom prst="rect">
            <a:avLst/>
          </a:prstGeom>
          <a:noFill/>
        </p:spPr>
      </p:pic>
      <p:pic>
        <p:nvPicPr>
          <p:cNvPr id="10" name="Picture 2" descr="http://i950.photobucket.com/albums/ad343/elrinconcito/gifs/Animales-Insectos/Peces/GIF0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2571736" y="2857496"/>
            <a:ext cx="1209689" cy="752476"/>
          </a:xfrm>
          <a:prstGeom prst="rect">
            <a:avLst/>
          </a:prstGeom>
          <a:noFill/>
        </p:spPr>
      </p:pic>
      <p:pic>
        <p:nvPicPr>
          <p:cNvPr id="11" name="Picture 2" descr="http://i950.photobucket.com/albums/ad343/elrinconcito/gifs/Animales-Insectos/Peces/GIF0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642910" y="4357694"/>
            <a:ext cx="1209689" cy="752476"/>
          </a:xfrm>
          <a:prstGeom prst="rect">
            <a:avLst/>
          </a:prstGeom>
          <a:noFill/>
        </p:spPr>
      </p:pic>
      <p:pic>
        <p:nvPicPr>
          <p:cNvPr id="12" name="Picture 2" descr="http://i950.photobucket.com/albums/ad343/elrinconcito/gifs/Animales-Insectos/Peces/GIF0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0" y="5786454"/>
            <a:ext cx="895321" cy="7524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584 -0.48333 C -0.12327 -0.47199 -0.10104 -0.46597 -0.0783 -0.45879 C -0.07396 -0.45717 -0.06997 -0.45439 -0.0658 -0.45324 C -0.0507 -0.45 -0.03629 -0.4493 -0.02136 -0.44467 C -0.01146 -0.43356 -0.00643 -0.43402 0.00538 -0.43078 C 0.01632 -0.42222 0.02795 -0.42083 0.03906 -0.41412 C 0.0493 -0.40787 0.05781 -0.39652 0.06771 -0.38912 C 0.07396 -0.37893 0.08142 -0.37199 0.08906 -0.36412 C 0.09427 -0.35902 0.09809 -0.35023 0.1033 -0.34467 C 0.10781 -0.33379 0.11493 -0.31227 0.121 -0.30301 C 0.12413 -0.29305 0.12656 -0.28541 0.13177 -0.27801 C 0.13489 -0.25787 0.13646 -0.22847 0.14409 -0.21157 C 0.14774 -0.18912 0.1493 -0.16481 0.16007 -0.14722 C 0.16232 -0.13634 0.16493 -0.12639 0.16892 -0.11689 C 0.17239 -0.10139 0.17187 -0.08611 0.17777 -0.07222 C 0.18125 -0.05694 0.18194 -0.04259 0.18663 -0.02801 C 0.18541 0.04144 0.20434 0.17199 0.15833 0.23056 C 0.15416 0.23565 0.15503 0.23843 0.14948 0.24167 C 0.14305 0.24537 0.13628 0.24676 0.12986 0.25 C 0.12361 0.25996 0.12899 0.25324 0.11736 0.25857 C 0.10902 0.26181 0.10052 0.26482 0.09253 0.26945 C 0.08871 0.27153 0.08559 0.27593 0.08177 0.27778 C 0.07847 0.27963 0.07465 0.27963 0.07118 0.28079 C -0.14532 0.27778 -0.09827 0.35672 -0.16181 0.22523 C -0.16354 0.21181 -0.1665 0.20186 -0.16893 0.18889 C -0.1757 0.15348 -0.16493 0.19699 -0.17431 0.16111 C -0.18073 0.10973 -0.18646 0.05926 -0.16181 0.01922 C -0.15834 0.00371 -0.15122 -0.00602 -0.14236 -0.01389 C -0.12622 -0.0287 -0.10903 -0.03889 -0.09063 -0.04444 C -0.07066 -0.06597 -0.04358 -0.05324 -0.02136 -0.04166 C -0.01615 -0.03611 -0.01302 -0.03102 -0.00712 -0.02801 C -0.00295 -0.01828 3.05556E-6 -0.01157 3.05556E-6 -3.33333E-6 " pathEditMode="relative" rAng="0" ptsTypes="fffffffffffffffffffffffffffffffA">
                                      <p:cBhvr>
                                        <p:cTn id="1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" y="42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43281 0.00231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" y="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0.04213 L -0.38125 -0.05023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_de_unos_peces_en_el_mar_en_3d-1280x9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7aadd377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2179545">
            <a:off x="1335564" y="1703252"/>
            <a:ext cx="3971925" cy="340042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6386" name="Picture 2" descr="http://www.gifss.com/peces/caballitos/caballo-mar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39000" y="4476750"/>
            <a:ext cx="1476404" cy="1845505"/>
          </a:xfrm>
          <a:prstGeom prst="rect">
            <a:avLst/>
          </a:prstGeom>
          <a:noFill/>
        </p:spPr>
      </p:pic>
      <p:pic>
        <p:nvPicPr>
          <p:cNvPr id="7" name="Picture 2" descr="http://www.gifss.es/peces/peces_tropicales/02.gif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786314" y="4572008"/>
            <a:ext cx="952500" cy="714375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9" name="Picture 6" descr="http://www.gifandgif.es/gifs_animados/Peces/Gifs%20Animados%20Peces%20%2816%29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1785918" y="5500702"/>
            <a:ext cx="952500" cy="581026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0" name="Picture 2" descr="http://i950.photobucket.com/albums/ad343/elrinconcito/gifs/Animales-Insectos/Peces/GIF01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5500694" y="5500702"/>
            <a:ext cx="1209689" cy="752476"/>
          </a:xfrm>
          <a:prstGeom prst="rect">
            <a:avLst/>
          </a:prstGeom>
          <a:noFill/>
        </p:spPr>
      </p:pic>
      <p:pic>
        <p:nvPicPr>
          <p:cNvPr id="11" name="Picture 2" descr="http://i950.photobucket.com/albums/ad343/elrinconcito/gifs/Animales-Insectos/Peces/GIF01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00430" y="5786454"/>
            <a:ext cx="895321" cy="752476"/>
          </a:xfrm>
          <a:prstGeom prst="rect">
            <a:avLst/>
          </a:prstGeom>
          <a:noFill/>
        </p:spPr>
      </p:pic>
      <p:pic>
        <p:nvPicPr>
          <p:cNvPr id="12" name="Picture 2" descr="http://www.gifss.es/peces/peces_tropicales/02.gif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214810" y="1000108"/>
            <a:ext cx="952500" cy="714375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3" name="Picture 6" descr="http://www.gifandgif.es/gifs_animados/Peces/Gifs%20Animados%20Peces%20%2816%29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7000892" y="1857364"/>
            <a:ext cx="952500" cy="581026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4" name="Picture 2" descr="http://i950.photobucket.com/albums/ad343/elrinconcito/gifs/Animales-Insectos/Peces/GIF01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1285852" y="500042"/>
            <a:ext cx="1209689" cy="752476"/>
          </a:xfrm>
          <a:prstGeom prst="rect">
            <a:avLst/>
          </a:prstGeom>
          <a:noFill/>
        </p:spPr>
      </p:pic>
      <p:pic>
        <p:nvPicPr>
          <p:cNvPr id="15" name="Picture 2" descr="http://i950.photobucket.com/albums/ad343/elrinconcito/gifs/Animales-Insectos/Peces/GIF01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143372" y="1928802"/>
            <a:ext cx="895321" cy="7524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3194 -0.42338 C -0.52934 -0.40741 -0.52656 -0.39005 -0.52274 -0.37477 C -0.51996 -0.36436 -0.5151 -0.35486 -0.51163 -0.34468 C -0.50642 -0.30579 -0.49375 -0.27269 -0.48437 -0.23635 C -0.48211 -0.22709 -0.47864 -0.20486 -0.47534 -0.19514 C -0.46614 -0.16783 -0.45382 -0.14399 -0.44166 -0.12037 C -0.43715 -0.11158 -0.43524 -0.09954 -0.43055 -0.09051 C -0.42812 -0.08588 -0.42447 -0.08311 -0.42152 -0.07917 C -0.41701 -0.07315 -0.4125 -0.0669 -0.40798 -0.06042 C -0.40572 -0.05695 -0.40364 -0.05255 -0.40138 -0.04931 C -0.38993 -0.0338 -0.39913 -0.05047 -0.38559 -0.03426 C -0.37708 -0.02431 -0.37118 -0.01389 -0.36093 -0.00811 C -0.34965 0.00509 -0.33906 0.01689 -0.32708 0.02916 C -0.32291 0.03333 -0.31788 0.03588 -0.31371 0.04051 C -0.30381 0.05162 -0.29513 0.06759 -0.28437 0.07777 C -0.26979 0.0912 -0.27569 0.07847 -0.2618 0.09652 C -0.25833 0.10092 -0.25625 0.10717 -0.25277 0.11157 C -0.24409 0.12268 -0.23559 0.1243 -0.22586 0.13032 C -0.21736 0.14375 -0.22534 0.13379 -0.20989 0.14143 C -0.20625 0.14328 -0.2026 0.14676 -0.19895 0.14884 C -0.19288 0.15185 -0.1868 0.15393 -0.18055 0.15648 C -0.17777 0.15764 -0.17482 0.15856 -0.17187 0.16018 C -0.16736 0.1625 -0.15833 0.16759 -0.15833 0.16782 C 0.0823 0.16458 0.06893 0.19861 0.2066 0.13402 C 0.22101 0.11944 0.2375 0.11111 0.254 0.10393 C 0.26372 0.09189 0.26771 0.0912 0.27865 0.08541 C 0.28091 0.08287 0.28299 0.07963 0.28542 0.07777 C 0.2875 0.07592 0.29046 0.07615 0.29219 0.07407 C 0.29671 0.06759 0.29931 0.05856 0.30348 0.05162 C 0.30261 0.03009 0.31007 0.00347 0.30122 -0.01181 C 0.29393 -0.02477 0.28004 -0.01019 0.2698 -0.00811 C 0.25782 -0.00602 0.2474 0.00532 0.23594 0.01041 C 0.22657 0.0206 0.21719 0.03217 0.20886 0.04421 C 0.18803 0.07476 0.20591 0.05347 0.1908 0.07037 C 0.18334 0.08889 0.17448 0.1081 0.16164 0.11527 C 0.15782 0.12129 0.15556 0.13171 0.15035 0.13402 C 0.14115 0.13773 0.13247 0.14213 0.12327 0.14514 C 0.11615 0.15092 0.11007 0.15879 0.10296 0.16389 C 0.09028 0.17291 0.075 0.17615 0.0625 0.18634 C 0.05226 0.19467 0.04132 0.19768 0.03091 0.20509 C 0.02778 0.20717 0.025 0.21064 0.02188 0.2125 C 0.00903 0.21967 -0.00572 0.22268 -0.01857 0.23125 C -0.02482 0.23541 -0.0302 0.24375 -0.03663 0.24606 C -0.05277 0.25162 -0.06753 0.26296 -0.08402 0.26851 C -0.11753 0.29722 -0.1585 0.28426 -0.19427 0.26851 C -0.20156 0.25092 -0.21111 0.24583 -0.22118 0.23495 C -0.23628 0.21921 -0.24947 0.1956 -0.26631 0.18634 C -0.26996 0.18009 -0.28854 0.15509 -0.29114 0.14884 C -0.29288 0.14421 -0.29409 0.13865 -0.29548 0.13402 C -0.30225 0.11481 -0.31111 0.09629 -0.31822 0.07777 C -0.32378 0.06296 -0.33107 0.05301 -0.33611 0.0368 C -0.34131 0.02014 -0.34357 0.00347 -0.34965 -0.01181 C -0.35538 -0.03936 -0.35555 -0.02686 -0.35191 -0.04931 C -0.32517 -0.04561 -0.31336 -0.04028 -0.28888 -0.02686 C -0.28506 -0.025 -0.28142 -0.02176 -0.2776 -0.01945 C -0.26857 -0.01436 -0.25052 -0.0044 -0.25052 -0.00417 C -0.24149 0.00555 -0.23107 0.01018 -0.22118 0.01805 C -0.21145 0.03426 -0.2092 0.02777 -0.19895 0.04051 C -0.19635 0.04351 -0.19479 0.04861 -0.19201 0.05162 C -0.17812 0.06689 -0.1625 0.07708 -0.14704 0.08541 C -0.13159 0.09375 -0.11822 0.10601 -0.10191 0.11157 C -0.08437 0.12592 -0.06614 0.13148 -0.04791 0.14143 C 0.00469 0.14004 0.0573 0.14004 0.10973 0.13773 C 0.11771 0.1375 0.11719 0.12986 0.12327 0.12268 C 0.14063 0.10208 0.1599 0.0875 0.175 0.06296 C 0.17778 0.04976 0.179 0.05416 0.175 0.04768 " pathEditMode="relative" rAng="0" ptsTypes="fffffffffffffffffffffffffffffffffffffffffffffffffffffffffffffffffA">
                                      <p:cBhvr>
                                        <p:cTn id="6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1" y="36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9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9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9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9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-marino-con-peces-de-colores-seascap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10" name="9 Imagen" descr="a881f2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928670"/>
            <a:ext cx="3124200" cy="5400675"/>
          </a:xfrm>
          <a:prstGeom prst="rect">
            <a:avLst/>
          </a:prstGeom>
        </p:spPr>
      </p:pic>
      <p:pic>
        <p:nvPicPr>
          <p:cNvPr id="11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00298" y="1571612"/>
            <a:ext cx="1000125" cy="581026"/>
          </a:xfrm>
          <a:prstGeom prst="rect">
            <a:avLst/>
          </a:prstGeom>
          <a:noFill/>
        </p:spPr>
      </p:pic>
      <p:pic>
        <p:nvPicPr>
          <p:cNvPr id="12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4357686" y="357166"/>
            <a:ext cx="1000125" cy="581026"/>
          </a:xfrm>
          <a:prstGeom prst="rect">
            <a:avLst/>
          </a:prstGeom>
          <a:noFill/>
        </p:spPr>
      </p:pic>
      <p:pic>
        <p:nvPicPr>
          <p:cNvPr id="13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500034" y="714356"/>
            <a:ext cx="1000125" cy="581026"/>
          </a:xfrm>
          <a:prstGeom prst="rect">
            <a:avLst/>
          </a:prstGeom>
          <a:noFill/>
        </p:spPr>
      </p:pic>
      <p:pic>
        <p:nvPicPr>
          <p:cNvPr id="14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2428860" y="5072074"/>
            <a:ext cx="1186331" cy="689203"/>
          </a:xfrm>
          <a:prstGeom prst="rect">
            <a:avLst/>
          </a:prstGeom>
          <a:noFill/>
        </p:spPr>
      </p:pic>
      <p:pic>
        <p:nvPicPr>
          <p:cNvPr id="15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928662" y="3214686"/>
            <a:ext cx="1000125" cy="581026"/>
          </a:xfrm>
          <a:prstGeom prst="rect">
            <a:avLst/>
          </a:prstGeom>
          <a:noFill/>
        </p:spPr>
      </p:pic>
      <p:pic>
        <p:nvPicPr>
          <p:cNvPr id="15362" name="Picture 2" descr="http://www0.edutic.ua.es/usuarios/sucky/img_webquest/fish1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357166"/>
            <a:ext cx="952500" cy="714375"/>
          </a:xfrm>
          <a:prstGeom prst="rect">
            <a:avLst/>
          </a:prstGeom>
          <a:noFill/>
        </p:spPr>
      </p:pic>
      <p:pic>
        <p:nvPicPr>
          <p:cNvPr id="16" name="Picture 2" descr="http://www0.edutic.ua.es/usuarios/sucky/img_webquest/fish1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3174" y="5715016"/>
            <a:ext cx="952500" cy="714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059 -0.39306 C 0.18958 -0.3919 0.0684 -0.39167 -0.05261 -0.38936 C -0.06563 -0.38913 -0.08004 -0.37732 -0.09202 -0.372 C -0.11198 -0.3632 -0.13264 -0.3595 -0.15261 -0.35093 C -0.16476 -0.33982 -0.17709 -0.33056 -0.18941 -0.31922 C -0.19202 -0.3169 -0.1948 -0.31459 -0.1974 -0.31227 C -0.2 -0.30996 -0.20521 -0.30533 -0.20521 -0.30533 C -0.21198 -0.29144 -0.22049 -0.28496 -0.229 -0.27362 C -0.23316 -0.25718 -0.24341 -0.24075 -0.25261 -0.22801 C -0.25504 -0.21852 -0.25955 -0.20533 -0.2632 -0.19653 C -0.26632 -0.18913 -0.27362 -0.17547 -0.27362 -0.17547 C -0.28021 -0.14862 -0.27118 -0.18172 -0.2816 -0.1544 C -0.29323 -0.12362 -0.27362 -0.16528 -0.28941 -0.13334 C -0.29566 -0.10834 -0.2915 -0.11829 -0.3 -0.10186 C -0.3033 -0.08843 -0.30816 -0.07709 -0.31042 -0.0632 C -0.31233 -0.05139 -0.3158 -0.02801 -0.3158 -0.02801 C -0.31789 0.00995 -0.31928 0.05486 -0.329 0.0912 C -0.32813 0.16365 -0.32865 0.23634 -0.32622 0.30879 C -0.32622 0.31018 -0.31632 0.35671 -0.3158 0.35787 C -0.31441 0.36064 -0.31198 0.36226 -0.31042 0.36481 C -0.30851 0.36805 -0.30678 0.37175 -0.30521 0.37546 C -0.29514 0.3993 -0.28559 0.41921 -0.27101 0.43865 C -0.2691 0.4412 -0.2658 0.4412 -0.2632 0.44212 C -0.25 0.44699 -0.23681 0.45185 -0.22362 0.45625 C -0.20191 0.46365 -0.18004 0.475 -0.15782 0.47731 C -0.13941 0.47939 -0.12101 0.47962 -0.10261 0.48078 C -0.05521 0.47962 -0.00782 0.48078 0.03958 0.47731 C 0.0427 0.47708 0.04461 0.47199 0.04739 0.47013 C 0.06041 0.46134 0.07812 0.45648 0.09218 0.45254 C 0.12343 0.42129 0.08333 0.45856 0.11319 0.43865 C 0.14982 0.41435 0.11493 0.43078 0.1368 0.42106 C 0.15208 0.40115 0.13663 0.41921 0.15538 0.40347 C 0.17795 0.38449 0.15694 0.40092 0.171 0.38587 C 0.17343 0.38333 0.17656 0.38171 0.17899 0.37893 C 0.18368 0.37361 0.19218 0.36134 0.19218 0.36134 C 0.19409 0.35393 0.19878 0.34791 0.2 0.34027 C 0.20208 0.32638 0.20173 0.31226 0.2026 0.29814 C 0.20173 0.22453 0.20243 0.15092 0.2 0.07731 C 0.19947 0.06041 0.19618 0.0581 0.18958 0.04907 C 0.18437 0.02291 0.18993 0.04722 0.18159 0.02106 C 0.17708 0.00671 0.17795 -0.00394 0.171 -0.0176 C 0.1651 -0.04954 0.16979 -0.0375 0.16059 -0.05602 C 0.15347 -0.08496 0.15937 -0.07176 0.14218 -0.09468 C 0.14045 -0.097 0.1368 -0.10186 0.1368 -0.10186 C 0.13177 -0.12223 0.13819 -0.10348 0.12638 -0.11922 C 0.11961 -0.12825 0.12257 -0.13334 0.11319 -0.14028 C 0.10833 -0.14399 0.1026 -0.14514 0.09739 -0.14746 C 0.09479 -0.14862 0.08958 -0.15093 0.08958 -0.15093 C 0.07534 -0.16945 0.09427 -0.147 0.07638 -0.16135 C 0.07152 -0.16551 0.06788 -0.1713 0.06319 -0.17547 C -0.00573 -0.17385 -0.07292 -0.19167 -0.13421 -0.15093 C -0.15851 -0.13473 -0.13646 -0.14653 -0.16042 -0.12639 C -0.16945 -0.11875 -0.17813 -0.11528 -0.18681 -0.10533 C -0.19341 -0.09769 -0.19914 -0.08889 -0.20521 -0.08079 C -0.20782 -0.07732 -0.2132 -0.07014 -0.2132 -0.07014 C -0.2165 -0.05718 -0.22171 -0.04723 -0.22622 -0.03519 C -0.23108 -0.02223 -0.23629 -0.00325 -0.23941 0.01064 C -0.24063 0.0162 -0.2408 0.02222 -0.24202 0.028 C -0.24358 0.03518 -0.2474 0.04907 -0.2474 0.04907 C -0.24671 0.0824 -0.25816 0.16435 -0.23681 0.20694 C -0.23334 0.22106 -0.22778 0.23009 -0.22101 0.24212 C -0.22014 0.2456 -0.22014 0.24976 -0.21841 0.25254 C -0.21632 0.25578 -0.21285 0.25694 -0.21042 0.25972 C -0.20678 0.26388 -0.204 0.2699 -0.2 0.27361 C -0.19775 0.27569 -0.19445 0.27569 -0.19202 0.27731 C -0.18924 0.27916 -0.18698 0.28263 -0.18421 0.28425 C -0.15174 0.30347 -0.11355 0.30995 -0.079 0.31921 C -0.05261 0.31805 -0.02622 0.31782 2.77778E-7 0.31574 C 0.01007 0.31504 0.01354 0.30277 0.02638 0.29814 C 0.05798 0.26643 0.05451 0.23495 0.06579 0.18958 C 0.06475 0.13726 0.08142 0.07638 0.0526 0.03865 C 0.04479 0.00671 0.02291 1.48148E-6 2.77778E-7 1.48148E-6 " pathEditMode="relative" ptsTypes="fffffffffffffffffffffffffffffffffffffffffffffffffffffffffffffffffffffffA">
                                      <p:cBhvr>
                                        <p:cTn id="10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8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8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lfines-nadando-en-el-mar-de-agua-turquesa-dolphins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8" name="7 Imagen" descr="db4e0b4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2707">
            <a:off x="-59708" y="586003"/>
            <a:ext cx="4929190" cy="2952750"/>
          </a:xfrm>
          <a:prstGeom prst="rect">
            <a:avLst/>
          </a:prstGeom>
        </p:spPr>
      </p:pic>
      <p:pic>
        <p:nvPicPr>
          <p:cNvPr id="14338" name="Picture 2" descr="http://www.bestgraph.com/gifs/animaux/poissons/poissons-20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rot="20846369">
            <a:off x="6572264" y="3714752"/>
            <a:ext cx="971550" cy="647700"/>
          </a:xfrm>
          <a:prstGeom prst="rect">
            <a:avLst/>
          </a:prstGeom>
          <a:noFill/>
        </p:spPr>
      </p:pic>
      <p:pic>
        <p:nvPicPr>
          <p:cNvPr id="7" name="Picture 2" descr="http://www.bestgraph.com/gifs/animaux/poissons/poissons-2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46369">
            <a:off x="6273875" y="5598593"/>
            <a:ext cx="971550" cy="647700"/>
          </a:xfrm>
          <a:prstGeom prst="rect">
            <a:avLst/>
          </a:prstGeom>
          <a:noFill/>
        </p:spPr>
      </p:pic>
      <p:pic>
        <p:nvPicPr>
          <p:cNvPr id="9" name="Picture 2" descr="http://www.bestgraph.com/gifs/animaux/poissons/poissons-20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rot="20846369">
            <a:off x="6623847" y="1098794"/>
            <a:ext cx="971550" cy="581311"/>
          </a:xfrm>
          <a:prstGeom prst="rect">
            <a:avLst/>
          </a:prstGeom>
          <a:noFill/>
        </p:spPr>
      </p:pic>
      <p:pic>
        <p:nvPicPr>
          <p:cNvPr id="10" name="Picture 2" descr="http://www.bestgraph.com/gifs/animaux/poissons/poissons-20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rot="20846369">
            <a:off x="1773282" y="5598593"/>
            <a:ext cx="971550" cy="647700"/>
          </a:xfrm>
          <a:prstGeom prst="rect">
            <a:avLst/>
          </a:prstGeom>
          <a:noFill/>
        </p:spPr>
      </p:pic>
      <p:pic>
        <p:nvPicPr>
          <p:cNvPr id="11" name="Picture 2" descr="http://www.bestgraph.com/gifs/animaux/poissons/poissons-2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46369">
            <a:off x="487397" y="4312709"/>
            <a:ext cx="971550" cy="647700"/>
          </a:xfrm>
          <a:prstGeom prst="rect">
            <a:avLst/>
          </a:prstGeom>
          <a:noFill/>
        </p:spPr>
      </p:pic>
      <p:pic>
        <p:nvPicPr>
          <p:cNvPr id="12" name="Picture 2" descr="http://www.bestgraph.com/gifs/animaux/poissons/poissons-20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rot="20846369">
            <a:off x="3480574" y="4384942"/>
            <a:ext cx="971550" cy="581311"/>
          </a:xfrm>
          <a:prstGeom prst="rect">
            <a:avLst/>
          </a:prstGeom>
          <a:noFill/>
        </p:spPr>
      </p:pic>
      <p:pic>
        <p:nvPicPr>
          <p:cNvPr id="13" name="Picture 2" descr="http://www.bestgraph.com/gifs/animaux/poissons/poissons-20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rot="597548" flipH="1">
            <a:off x="1904196" y="4529496"/>
            <a:ext cx="1217081" cy="647700"/>
          </a:xfrm>
          <a:prstGeom prst="rect">
            <a:avLst/>
          </a:prstGeom>
          <a:noFill/>
        </p:spPr>
      </p:pic>
      <p:pic>
        <p:nvPicPr>
          <p:cNvPr id="14" name="Picture 2" descr="http://www.bestgraph.com/gifs/animaux/poissons/poissons-20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rot="1209005" flipH="1">
            <a:off x="2003108" y="189810"/>
            <a:ext cx="1217081" cy="647700"/>
          </a:xfrm>
          <a:prstGeom prst="rect">
            <a:avLst/>
          </a:prstGeom>
          <a:noFill/>
        </p:spPr>
      </p:pic>
      <p:pic>
        <p:nvPicPr>
          <p:cNvPr id="15" name="Picture 2" descr="http://www.bestgraph.com/gifs/animaux/poissons/poissons-20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rot="1209005" flipH="1">
            <a:off x="788662" y="4976131"/>
            <a:ext cx="1217081" cy="647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7621 -0.38611 C -0.47448 -0.28797 -0.48802 -0.26759 -0.46042 -0.20695 C -0.45746 -0.18264 -0.45555 -0.16181 -0.44201 -0.14398 C -0.43871 -0.12616 -0.43646 -0.1257 -0.42882 -0.11227 C -0.4191 -0.09491 -0.41371 -0.07732 -0.39722 -0.07014 C -0.39045 -0.05648 -0.38246 -0.0507 -0.37101 -0.0456 C -0.36163 -0.03334 -0.35052 -0.02338 -0.33941 -0.01412 C -0.33611 -0.01134 -0.33212 -0.01019 -0.32882 -0.00695 C -0.30955 0.0125 -0.32795 0.00393 -0.30781 0.01041 C -0.30434 0.01389 -0.30139 0.01898 -0.29722 0.02106 C -0.28715 0.02616 -0.2658 0.03148 -0.2658 0.03148 C -0.25434 0.03912 -0.24323 0.03981 -0.23142 0.0456 C -0.21059 0.05578 -0.1901 0.06782 -0.1684 0.07361 C -0.15903 0.08565 -0.16684 0.07801 -0.15 0.08426 C -0.14462 0.08634 -0.1342 0.0912 -0.1342 0.0912 C -0.10955 0.09004 -0.08489 0.09074 -0.06042 0.08773 C -0.04826 0.08634 -0.03993 0.075 -0.02882 0.07014 C -0.01962 0.06088 -0.01076 0.05301 -0.0026 0.04213 C 0.00174 0.01898 5.55556E-7 0.03287 5.55556E-7 2.77556E-17 " pathEditMode="relative" ptsTypes="ffffffffffffffffffA">
                                      <p:cBhvr>
                                        <p:cTn id="6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8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co de peces, el mar azul, fondo del mar, isla, palmera 1658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0b8be1c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99286">
            <a:off x="5214942" y="1142984"/>
            <a:ext cx="4486275" cy="6134100"/>
          </a:xfrm>
          <a:prstGeom prst="rect">
            <a:avLst/>
          </a:prstGeom>
        </p:spPr>
      </p:pic>
      <p:pic>
        <p:nvPicPr>
          <p:cNvPr id="6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4286248" y="2571744"/>
            <a:ext cx="1000125" cy="581026"/>
          </a:xfrm>
          <a:prstGeom prst="rect">
            <a:avLst/>
          </a:prstGeom>
          <a:noFill/>
        </p:spPr>
      </p:pic>
      <p:pic>
        <p:nvPicPr>
          <p:cNvPr id="8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428596" y="2928934"/>
            <a:ext cx="1000125" cy="581026"/>
          </a:xfrm>
          <a:prstGeom prst="rect">
            <a:avLst/>
          </a:prstGeom>
          <a:noFill/>
        </p:spPr>
      </p:pic>
      <p:pic>
        <p:nvPicPr>
          <p:cNvPr id="9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2591638" y="3786190"/>
            <a:ext cx="983735" cy="571504"/>
          </a:xfrm>
          <a:prstGeom prst="rect">
            <a:avLst/>
          </a:prstGeom>
          <a:noFill/>
        </p:spPr>
      </p:pic>
      <p:pic>
        <p:nvPicPr>
          <p:cNvPr id="10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857224" y="5429264"/>
            <a:ext cx="1000125" cy="581026"/>
          </a:xfrm>
          <a:prstGeom prst="rect">
            <a:avLst/>
          </a:prstGeom>
          <a:noFill/>
        </p:spPr>
      </p:pic>
      <p:pic>
        <p:nvPicPr>
          <p:cNvPr id="11" name="Picture 2" descr="http://members.tripod.com/Amasewa/animated_fish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3286116" y="5429264"/>
            <a:ext cx="983735" cy="571504"/>
          </a:xfrm>
          <a:prstGeom prst="rect">
            <a:avLst/>
          </a:prstGeom>
          <a:noFill/>
        </p:spPr>
      </p:pic>
      <p:pic>
        <p:nvPicPr>
          <p:cNvPr id="12" name="11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85728"/>
            <a:ext cx="5559842" cy="1100139"/>
          </a:xfrm>
          <a:prstGeom prst="rect">
            <a:avLst/>
          </a:prstGeom>
        </p:spPr>
      </p:pic>
      <p:pic>
        <p:nvPicPr>
          <p:cNvPr id="13" name="12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6314" y="357166"/>
            <a:ext cx="5559842" cy="110013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07 0.09259 C 0.0349 0.1037 0.02223 0.11574 0.00763 0.12917 C -0.01146 0.1375 -0.03021 0.14907 -0.04999 0.15486 C -0.05747 0.15694 -0.06562 0.14954 -0.07327 0.15139 C -0.07848 0.15278 -0.08385 0.1544 -0.08888 0.15579 C -0.10556 0.15509 -0.12119 0.15741 -0.1375 0.1537 C -0.15695 0.14977 -0.17535 0.1375 -0.19532 0.13819 C -0.20834 0.12685 -0.22431 0.11852 -0.23994 0.11967 C -0.26007 0.1 -0.23334 0.12315 -0.25938 0.11065 C -0.27153 0.10463 -0.27587 0.09537 -0.28594 0.08611 C -0.29306 0.0794 -0.30799 0.06736 -0.30816 0.06759 C -0.31025 0.06342 -0.31198 0.0588 -0.31441 0.05555 C -0.3198 0.04768 -0.32726 0.04282 -0.33178 0.03426 C -0.34046 0.01713 -0.35139 0.0037 -0.36389 -0.00949 C -0.36476 -0.01134 -0.3724 -0.02732 -0.37518 -0.02963 C -0.37726 -0.03218 -0.38021 -0.03218 -0.38212 -0.0338 C -0.39462 -0.04583 -0.39098 -0.05046 -0.40625 -0.05903 C -0.4198 -0.07593 -0.43473 -0.09028 -0.45139 -0.1 C -0.45816 -0.11111 -0.46233 -0.1125 -0.47275 -0.11551 C -0.48664 -0.1287 -0.48612 -0.12894 -0.50122 -0.1162 C -0.50903 -0.10116 -0.50678 -0.08982 -0.50816 -0.07176 C -0.49445 0.00833 -0.46928 0.0794 -0.44358 0.15463 C -0.4382 0.17037 -0.41441 0.18866 -0.41441 0.18889 C -0.39983 0.21273 -0.379 0.22014 -0.35678 0.22338 C -0.34046 0.23866 -0.35782 0.22569 -0.3408 0.23009 C -0.3323 0.23241 -0.32396 0.2368 -0.31546 0.23981 C -0.30921 0.24213 -0.30278 0.23796 -0.29636 0.23796 C -0.2691 0.2375 -0.30174 0.24329 -0.27153 0.2368 C -0.25886 0.23796 -0.2481 0.23426 -0.23577 0.23356 C -0.22709 0.2331 -0.21841 0.23565 -0.20973 0.23542 C -0.19375 0.23449 -0.17952 0.23032 -0.16337 0.23079 C -0.0993 0.1956 -0.02344 0.18449 0.0283 0.12268 C 0.08421 0.05579 0.02431 0.1206 0.0507 0.09259 C 0.05469 0.06852 0.04879 0.09028 0.06164 0.07199 C 0.08577 0.0375 0.05539 0.07176 0.07501 0.05023 C 0.08316 0.02592 0.07119 0.05903 0.08716 0.0331 C 0.0894 0.02917 0.08975 0.02338 0.0915 0.01944 C 0.0981 0.00648 0.10747 -0.00347 0.11233 -0.01759 C 0.11997 -0.04028 0.11494 -0.03079 0.12639 -0.04699 C 0.13108 -0.06088 0.13351 -0.07546 0.13994 -0.08773 C 0.14671 -0.11852 0.15053 -0.14838 0.15313 -0.18079 C 0.15191 -0.19468 0.15296 -0.21829 0.13855 -0.22222 C 0.13316 -0.22361 0.12188 -0.22083 0.12205 -0.22083 C 0.10001 -0.20857 0.07327 -0.20417 0.0573 -0.18079 C 0.0474 -0.16667 0.04063 -0.14861 0.03126 -0.13403 C 0.02882 -0.13009 0.02518 -0.12708 0.02344 -0.12269 C 0.01771 -0.11042 0.01563 -0.09398 0.00955 -0.08171 C 0.0073 -0.07685 0.00504 -0.07153 0.00243 -0.06667 C -0.00018 -0.06273 -0.0033 -0.05972 -0.00572 -0.05556 C -0.00763 -0.05093 -0.00798 -0.04583 -0.01007 -0.0419 C -0.01163 -0.03889 -0.01476 -0.0375 -0.0165 -0.03495 C -0.01858 -0.03195 -0.02032 -0.02824 -0.02205 -0.02431 C -0.02327 -0.02199 -0.03195 -0.00278 -0.03473 0.00046 C -0.03803 0.0044 -0.04219 0.00648 -0.046 0.00995 C -0.05747 0.02037 -0.06788 0.03264 -0.0783 0.04514 C -0.10643 0.0581 -0.13455 0.07199 -0.16285 0.08403 C -0.17171 0.08773 -0.19063 0.08356 -0.20191 0.08495 C -0.21632 0.07662 -0.23212 0.07407 -0.24671 0.0662 C -0.28021 0.04907 -0.25556 0.05764 -0.27622 0.05139 C -0.28681 0.03796 -0.29792 0.02454 -0.31129 0.01643 C -0.31928 1.11111E-6 -0.32257 -0.00602 -0.3349 -0.01667 C -0.34948 -0.04769 -0.34028 -0.02593 -0.35695 -0.08426 " pathEditMode="relative" rAng="-1244633" ptsTypes="fffffffffffffffffffffffffffffffffffffffffffffffffffffffffffffA">
                                      <p:cBhvr>
                                        <p:cTn id="1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" y="-11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, peces en el mar 1715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8" name="7 Imagen" descr="2f7c099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9275" y="1785926"/>
            <a:ext cx="5837830" cy="3588906"/>
          </a:xfrm>
          <a:prstGeom prst="rect">
            <a:avLst/>
          </a:prstGeom>
        </p:spPr>
      </p:pic>
      <p:pic>
        <p:nvPicPr>
          <p:cNvPr id="12290" name="Picture 2" descr="gif poisson 3"/>
          <p:cNvPicPr>
            <a:picLocks noChangeAspect="1" noChangeArrowheads="1" noCrop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4714876" y="1000108"/>
            <a:ext cx="2676525" cy="1457326"/>
          </a:xfrm>
          <a:prstGeom prst="rect">
            <a:avLst/>
          </a:prstGeom>
          <a:noFill/>
        </p:spPr>
      </p:pic>
      <p:pic>
        <p:nvPicPr>
          <p:cNvPr id="7" name="Picture 2" descr="gif poisson 3"/>
          <p:cNvPicPr>
            <a:picLocks noChangeAspect="1" noChangeArrowheads="1" noCrop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6786578" y="2643182"/>
            <a:ext cx="2676525" cy="1457326"/>
          </a:xfrm>
          <a:prstGeom prst="rect">
            <a:avLst/>
          </a:prstGeom>
          <a:noFill/>
        </p:spPr>
      </p:pic>
      <p:pic>
        <p:nvPicPr>
          <p:cNvPr id="9" name="Picture 2" descr="gif poisson 3"/>
          <p:cNvPicPr>
            <a:picLocks noChangeAspect="1" noChangeArrowheads="1" noCrop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 flipH="1">
            <a:off x="357158" y="785794"/>
            <a:ext cx="2071702" cy="1457326"/>
          </a:xfrm>
          <a:prstGeom prst="rect">
            <a:avLst/>
          </a:prstGeom>
          <a:noFill/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3143240" y="357166"/>
            <a:ext cx="4717674" cy="1100139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-428660" y="0"/>
            <a:ext cx="4717674" cy="1100139"/>
          </a:xfrm>
          <a:prstGeom prst="rect">
            <a:avLst/>
          </a:prstGeom>
        </p:spPr>
      </p:pic>
      <p:pic>
        <p:nvPicPr>
          <p:cNvPr id="12" name="11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786446" y="857232"/>
            <a:ext cx="4717674" cy="110013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195 0.06713 C 0.22535 0.07616 0.21997 0.08727 0.21303 0.09514 C 0.20782 0.10162 0.20157 0.10579 0.19636 0.11273 C 0.179 0.13611 0.20591 0.10926 0.1816 0.1338 C 0.1533 0.16227 0.12344 0.1838 0.09237 0.20046 C 0.07084 0.21227 0.04966 0.22847 0.02744 0.23542 C 0.00226 0.25532 0.01303 0.25 -0.00416 0.25648 C -0.01284 0.26296 -0.02135 0.26644 -0.03003 0.2706 C -0.09079 0.26829 -0.15138 0.2669 -0.21232 0.26343 C -0.22187 0.26296 -0.21718 0.25926 -0.22517 0.25301 C -0.23142 0.24815 -0.23906 0.2463 -0.24565 0.24259 C -0.2493 0.24051 -0.25312 0.23773 -0.25677 0.23542 C -0.25868 0.23426 -0.26267 0.23195 -0.26267 0.23218 C -0.27013 0.22222 -0.27517 0.22107 -0.28472 0.21782 C -0.28767 0.2132 -0.29062 0.20787 -0.29392 0.20394 C -0.2967 0.2007 -0.30052 0.2 -0.30329 0.19676 C -0.30538 0.19421 -0.30677 0.18958 -0.30885 0.18634 C -0.31041 0.1838 -0.31284 0.18241 -0.3144 0.1794 C -0.31857 0.1706 -0.32118 0.15949 -0.32534 0.15116 C -0.32725 0.14769 -0.32899 0.14421 -0.33107 0.14074 C -0.33368 0.12616 -0.33906 0.1037 -0.34409 0.09167 C -0.34565 0.08773 -0.34791 0.08519 -0.34947 0.08102 C -0.35972 0.05301 -0.36822 0.01574 -0.37934 -0.01018 C -0.38142 -0.02199 -0.38489 -0.02755 -0.38836 -0.03819 C -0.39392 -0.0544 -0.39809 -0.0706 -0.4052 -0.0838 C -0.40954 -0.1 -0.41493 -0.11134 -0.41996 -0.12593 C -0.42361 -0.1463 -0.42951 -0.16018 -0.43871 -0.17153 C -0.43993 -0.175 -0.44079 -0.18518 -0.44253 -0.18218 C -0.44253 -0.18171 -0.4394 -0.15926 -0.43871 -0.15741 C -0.43524 -0.14768 -0.42951 -0.13912 -0.42569 -0.1294 C -0.41302 -0.09722 -0.42361 -0.11829 -0.41232 -0.09792 C -0.4085 -0.06713 -0.41423 -0.09745 -0.4052 -0.07685 C -0.39809 -0.06042 -0.39652 -0.03565 -0.38836 -0.0206 C -0.38489 0.00625 -0.37864 0.01782 -0.36631 0.03195 C -0.35954 0.04838 -0.35607 0.06806 -0.34947 0.08449 C -0.34756 0.08982 -0.34444 0.09398 -0.34201 0.09861 C -0.3394 0.10347 -0.33854 0.11065 -0.33645 0.1162 C -0.33142 0.13079 -0.3269 0.14352 -0.32187 0.15833 C -0.31805 0.16968 -0.31197 0.17778 -0.30885 0.18982 C -0.30798 0.19306 -0.30798 0.19745 -0.30677 0.20046 C -0.30173 0.21505 -0.29166 0.22222 -0.28472 0.23195 C -0.28246 0.23495 -0.28142 0.23958 -0.27899 0.24259 C -0.2769 0.2456 -0.27395 0.24699 -0.2717 0.24954 C -0.2644 0.25764 -0.25659 0.26528 -0.2493 0.27407 C -0.24791 0.27593 -0.24722 0.27963 -0.24565 0.28102 C -0.2434 0.2831 -0.24062 0.2831 -0.23819 0.28449 C -0.22482 0.29213 -0.22118 0.29815 -0.20659 0.30208 C -0.19982 0.30857 -0.19357 0.31181 -0.18611 0.3162 C -0.11006 0.31389 -0.03385 0.31389 0.04237 0.30926 C 0.04966 0.3088 0.06077 0.2963 0.06823 0.29167 C 0.09341 0.27616 0.11771 0.25787 0.14271 0.24259 C 0.1566 0.22454 0.13733 0.24907 0.15747 0.225 C 0.16129 0.22037 0.16858 0.21088 0.16858 0.21111 C 0.1724 0.18148 0.17448 0.17546 0.18907 0.16181 C 0.18073 0.14653 0.17396 0.16111 0.16494 0.16528 C 0.14705 0.17361 0.13108 0.18773 0.11285 0.19329 C 0.01997 0.19097 -0.07309 0.19074 -0.16579 0.18634 C -0.17725 0.18588 -0.1835 0.175 -0.19375 0.16875 C -0.20104 0.16412 -0.20885 0.16389 -0.21597 0.15833 C -0.23958 0.14005 -0.26336 0.12199 -0.28836 0.11273 C -0.30052 0.10347 -0.31267 0.09306 -0.32534 0.0882 C -0.33281 0.08125 -0.33993 0.07639 -0.34774 0.0706 C -0.35937 0.04745 -0.346 0.0713 -0.36076 0.05301 C -0.3894 0.01713 -0.35694 0.0537 -0.37552 0.03195 C -0.38767 0.01736 -0.40017 0.00255 -0.41076 -0.01713 C -0.41284 -0.02917 -0.41631 -0.03449 -0.41996 -0.04514 C -0.42482 -0.07245 -0.42031 -0.16134 -0.42569 -0.09444 C -0.42517 -0.01018 -0.425 0.07407 -0.42378 0.15833 C -0.42361 0.17037 -0.41562 0.20903 -0.41076 0.21782 C -0.40555 0.23773 -0.40017 0.25625 -0.38836 0.26343 C -0.37899 0.27593 -0.36996 0.27917 -0.35885 0.28449 C -0.34756 0.29884 -0.32951 0.3044 -0.31614 0.31273 C -0.30937 0.3169 -0.29565 0.32315 -0.29565 0.32338 C -0.16423 0.31806 -0.16892 0.34074 -0.09895 0.30556 C -0.08836 0.29259 -0.07586 0.28565 -0.06371 0.28102 C -0.05711 0.27847 -0.04618 0.27963 -0.05052 0.26343 " pathEditMode="relative" rAng="0" ptsTypes="fffffffffffffffffffffffffffffffffffffffffffffffffffffffffffffffffffffffffffA">
                                      <p:cBhvr>
                                        <p:cTn id="6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7" y="1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urj9csu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urj9csu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5559842" cy="1100139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428604"/>
            <a:ext cx="5559842" cy="110013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cn49d4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0b8be1c6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241805" flipH="1">
            <a:off x="-618498" y="-316495"/>
            <a:ext cx="4748326" cy="661971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242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428868"/>
            <a:ext cx="952500" cy="500064"/>
          </a:xfrm>
          <a:prstGeom prst="rect">
            <a:avLst/>
          </a:prstGeom>
          <a:noFill/>
        </p:spPr>
      </p:pic>
      <p:pic>
        <p:nvPicPr>
          <p:cNvPr id="7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4071942"/>
            <a:ext cx="952500" cy="500064"/>
          </a:xfrm>
          <a:prstGeom prst="rect">
            <a:avLst/>
          </a:prstGeom>
          <a:noFill/>
        </p:spPr>
      </p:pic>
      <p:pic>
        <p:nvPicPr>
          <p:cNvPr id="9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3286124"/>
            <a:ext cx="952500" cy="500064"/>
          </a:xfrm>
          <a:prstGeom prst="rect">
            <a:avLst/>
          </a:prstGeom>
          <a:noFill/>
        </p:spPr>
      </p:pic>
      <p:pic>
        <p:nvPicPr>
          <p:cNvPr id="10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4286256"/>
            <a:ext cx="952500" cy="500064"/>
          </a:xfrm>
          <a:prstGeom prst="rect">
            <a:avLst/>
          </a:prstGeom>
          <a:noFill/>
        </p:spPr>
      </p:pic>
      <p:pic>
        <p:nvPicPr>
          <p:cNvPr id="11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643702" y="642918"/>
            <a:ext cx="1088576" cy="571504"/>
          </a:xfrm>
          <a:prstGeom prst="rect">
            <a:avLst/>
          </a:prstGeom>
          <a:noFill/>
        </p:spPr>
      </p:pic>
      <p:pic>
        <p:nvPicPr>
          <p:cNvPr id="12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000760" y="3857628"/>
            <a:ext cx="1088576" cy="571504"/>
          </a:xfrm>
          <a:prstGeom prst="rect">
            <a:avLst/>
          </a:prstGeom>
          <a:noFill/>
        </p:spPr>
      </p:pic>
      <p:pic>
        <p:nvPicPr>
          <p:cNvPr id="13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071934" y="500042"/>
            <a:ext cx="1088576" cy="571504"/>
          </a:xfrm>
          <a:prstGeom prst="rect">
            <a:avLst/>
          </a:prstGeom>
          <a:noFill/>
        </p:spPr>
      </p:pic>
      <p:pic>
        <p:nvPicPr>
          <p:cNvPr id="14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786578" y="5429264"/>
            <a:ext cx="1088576" cy="571504"/>
          </a:xfrm>
          <a:prstGeom prst="rect">
            <a:avLst/>
          </a:prstGeom>
          <a:noFill/>
        </p:spPr>
      </p:pic>
      <p:pic>
        <p:nvPicPr>
          <p:cNvPr id="15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5786454"/>
            <a:ext cx="952500" cy="500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8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g_m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caf0435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78069" flipH="1">
            <a:off x="4583992" y="1905998"/>
            <a:ext cx="3525861" cy="4623148"/>
          </a:xfrm>
          <a:prstGeom prst="rect">
            <a:avLst/>
          </a:prstGeom>
        </p:spPr>
      </p:pic>
      <p:pic>
        <p:nvPicPr>
          <p:cNvPr id="9218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714544" y="4143380"/>
            <a:ext cx="952500" cy="714375"/>
          </a:xfrm>
          <a:prstGeom prst="rect">
            <a:avLst/>
          </a:prstGeom>
          <a:noFill/>
        </p:spPr>
      </p:pic>
      <p:pic>
        <p:nvPicPr>
          <p:cNvPr id="7" name="Picture 2" descr="gif poisson 3"/>
          <p:cNvPicPr>
            <a:picLocks noChangeAspect="1" noChangeArrowheads="1" noCrop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785786" y="2714620"/>
            <a:ext cx="2676525" cy="1457326"/>
          </a:xfrm>
          <a:prstGeom prst="rect">
            <a:avLst/>
          </a:prstGeom>
          <a:noFill/>
        </p:spPr>
      </p:pic>
      <p:pic>
        <p:nvPicPr>
          <p:cNvPr id="9" name="Picture 2" descr="gif poisson 3"/>
          <p:cNvPicPr>
            <a:picLocks noChangeAspect="1" noChangeArrowheads="1" noCrop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 flipH="1">
            <a:off x="6829389" y="3143248"/>
            <a:ext cx="2314611" cy="1457326"/>
          </a:xfrm>
          <a:prstGeom prst="rect">
            <a:avLst/>
          </a:prstGeom>
          <a:noFill/>
        </p:spPr>
      </p:pic>
      <p:pic>
        <p:nvPicPr>
          <p:cNvPr id="9220" name="Picture 4" descr="Image gif animée Poissons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1357290" y="5500702"/>
            <a:ext cx="4524408" cy="606747"/>
          </a:xfrm>
          <a:prstGeom prst="rect">
            <a:avLst/>
          </a:prstGeom>
          <a:noFill/>
        </p:spPr>
      </p:pic>
      <p:pic>
        <p:nvPicPr>
          <p:cNvPr id="9222" name="Picture 6" descr="Image gif animée Poissons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4929190" y="4214818"/>
            <a:ext cx="4762500" cy="666751"/>
          </a:xfrm>
          <a:prstGeom prst="rect">
            <a:avLst/>
          </a:prstGeom>
          <a:noFill/>
        </p:spPr>
      </p:pic>
      <p:pic>
        <p:nvPicPr>
          <p:cNvPr id="9224" name="Picture 8" descr="Image gif animée Poisson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5715016"/>
            <a:ext cx="4762500" cy="666751"/>
          </a:xfrm>
          <a:prstGeom prst="rect">
            <a:avLst/>
          </a:prstGeom>
          <a:noFill/>
        </p:spPr>
      </p:pic>
      <p:pic>
        <p:nvPicPr>
          <p:cNvPr id="9226" name="Picture 10" descr="Image gif animée Poissons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-2500362" y="3714752"/>
            <a:ext cx="6024638" cy="666751"/>
          </a:xfrm>
          <a:prstGeom prst="rect">
            <a:avLst/>
          </a:prstGeom>
          <a:noFill/>
        </p:spPr>
      </p:pic>
      <p:pic>
        <p:nvPicPr>
          <p:cNvPr id="9228" name="Picture 12" descr="Image gif animée Poisson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86380" y="5214950"/>
            <a:ext cx="4762500" cy="666751"/>
          </a:xfrm>
          <a:prstGeom prst="rect">
            <a:avLst/>
          </a:prstGeom>
          <a:noFill/>
        </p:spPr>
      </p:pic>
      <p:pic>
        <p:nvPicPr>
          <p:cNvPr id="14" name="13 Imagen" descr="2lkyaep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85728"/>
            <a:ext cx="5559842" cy="1100139"/>
          </a:xfrm>
          <a:prstGeom prst="rect">
            <a:avLst/>
          </a:prstGeom>
        </p:spPr>
      </p:pic>
      <p:pic>
        <p:nvPicPr>
          <p:cNvPr id="15" name="14 Imagen" descr="2lkyaep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428792" y="1285860"/>
            <a:ext cx="5559842" cy="1100139"/>
          </a:xfrm>
          <a:prstGeom prst="rect">
            <a:avLst/>
          </a:prstGeom>
        </p:spPr>
      </p:pic>
      <p:pic>
        <p:nvPicPr>
          <p:cNvPr id="16" name="15 Imagen" descr="2lkyaep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4810" y="1500174"/>
            <a:ext cx="5559842" cy="1100139"/>
          </a:xfrm>
          <a:prstGeom prst="rect">
            <a:avLst/>
          </a:prstGeom>
        </p:spPr>
      </p:pic>
      <p:pic>
        <p:nvPicPr>
          <p:cNvPr id="17" name="16 Imagen" descr="2lkyaep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84158" y="500042"/>
            <a:ext cx="5559842" cy="110013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59 0.34791 C 0.30156 0.35301 0.29809 0.3625 0.29253 0.36574 C 0.28229 0.37176 0.27691 0.37106 0.26597 0.37361 C 0.26319 0.3743 0.26024 0.375 0.25729 0.37615 C 0.25347 0.37754 0.25017 0.38032 0.24618 0.38101 C 0.23889 0.38287 0.23159 0.38287 0.22413 0.38379 C 0.171 0.38287 0.11805 0.38495 0.0651 0.38101 C 0.05399 0.38032 0.03784 0.3662 0.02534 0.36319 C 0.01267 0.34884 0.02569 0.3625 0.00781 0.34791 C -0.00469 0.33796 -0.02622 0.31481 -0.03646 0.30185 C -0.04688 0.28842 -0.05417 0.27129 -0.06511 0.25856 C -0.06719 0.25601 -0.06997 0.25393 -0.0717 0.25092 C -0.08525 0.22847 -0.08316 0.22083 -0.10052 0.20486 C -0.10955 0.17893 -0.09931 0.20347 -0.11163 0.18449 C -0.12483 0.16389 -0.11059 0.17824 -0.12691 0.16412 C -0.13247 0.14444 -0.12431 0.16921 -0.13577 0.14861 C -0.154 0.11574 -0.13629 0.13819 -0.15122 0.1206 C -0.1533 0.11088 -0.15747 0.10324 -0.16233 0.09514 C -0.16337 0.09305 -0.16563 0.09189 -0.16684 0.08981 C -0.17795 0.07037 -0.16493 0.08703 -0.17552 0.07453 C -0.17795 0.06296 -0.18247 0.0449 -0.18663 0.03379 C -0.18768 0.03078 -0.18993 0.02893 -0.19097 0.02592 C -0.1974 0.0081 -0.20035 -0.00903 -0.20417 -0.02755 C -0.20712 -0.20301 -0.17778 -0.1794 -0.21754 -0.14769 C -0.22309 -0.13774 -0.22205 -0.12963 -0.22639 -0.11968 C -0.22969 -0.11204 -0.23316 -0.10394 -0.23733 -0.09653 C -0.24167 -0.08172 -0.23681 -0.0963 -0.24393 -0.08125 C -0.24722 -0.07454 -0.25278 -0.06088 -0.25278 -0.06065 C -0.25538 -0.04931 -0.26007 -0.04121 -0.26372 -0.0301 C -0.26771 -0.01829 -0.27084 -0.0051 -0.27709 0.00555 C -0.27639 0.03125 -0.27622 0.05671 -0.27483 0.08217 C -0.27448 0.09051 -0.26997 0.09953 -0.26823 0.10764 C -0.26389 0.12801 -0.25729 0.14722 -0.2507 0.16643 C -0.24549 0.18148 -0.24497 0.19652 -0.23733 0.20995 C -0.23663 0.21342 -0.23611 0.21689 -0.23507 0.22014 C -0.23386 0.22361 -0.2316 0.22662 -0.23073 0.23032 C -0.22674 0.2456 -0.22639 0.25902 -0.21754 0.27129 C -0.21511 0.27453 -0.21389 0.27893 -0.21094 0.28148 C -0.19271 0.29676 -0.16719 0.30046 -0.14688 0.30972 C -0.00556 0.30764 -0.02552 0.31944 0.04531 0.2993 C 0.06475 0.28819 0.04236 0.29976 0.0651 0.29189 C 0.07604 0.28796 0.08732 0.2831 0.09826 0.27893 C 0.10573 0.2706 0.11146 0.26689 0.12031 0.26111 C 0.12274 0.25949 0.12482 0.25787 0.12691 0.25601 C 0.12847 0.25463 0.13368 0.25092 0.13142 0.25092 C 0.12448 0.25092 0.11666 0.25949 0.11146 0.26365 C 0.10069 0.27199 0.10347 0.27014 0.09392 0.27384 C 0.0309 0.32777 0.05955 0.29814 -0.08507 0.325 C -0.14097 0.32314 -0.20052 0.34027 -0.25278 0.31713 C -0.26094 0.31365 -0.28716 0.29467 -0.29271 0.2868 C -0.29722 0.28009 -0.30573 0.2662 -0.30573 0.26643 C -0.30903 0.25139 -0.3125 0.2537 -0.31893 0.24074 C -0.3224 0.23402 -0.32795 0.22014 -0.32795 0.22037 C -0.33143 0.1956 -0.3283 0.20972 -0.33889 0.17939 C -0.34132 0.17268 -0.3415 0.16551 -0.34341 0.15902 C -0.3467 0.13541 -0.35018 0.1125 -0.3566 0.08981 C -0.35504 0.06342 -0.35955 0.01342 -0.34341 -0.01482 C -0.34254 -0.01829 -0.34219 -0.02176 -0.34115 -0.02524 C -0.33993 -0.02871 -0.33768 -0.03172 -0.33681 -0.03519 C -0.33542 -0.04005 -0.33559 -0.04561 -0.33455 -0.05047 C -0.33177 -0.06482 -0.32691 -0.07848 -0.32136 -0.09144 C -0.31858 -0.11019 -0.31719 -0.11389 -0.30799 -0.12986 C -0.29844 -0.14676 -0.31042 -0.13218 -0.30347 -0.14005 " pathEditMode="relative" rAng="0" ptsTypes="ffffffffffffffffffffffffffffffffffffffffffffffffffffffffffffffA">
                                      <p:cBhvr>
                                        <p:cTn id="10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" y="-25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oceano-1024x768_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7774b0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51715">
            <a:off x="5541976" y="857232"/>
            <a:ext cx="3602024" cy="6000768"/>
          </a:xfrm>
          <a:prstGeom prst="rect">
            <a:avLst/>
          </a:prstGeom>
        </p:spPr>
      </p:pic>
      <p:pic>
        <p:nvPicPr>
          <p:cNvPr id="9" name="8 Imagen" descr="bb237de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703067">
            <a:off x="21604" y="2349642"/>
            <a:ext cx="3449930" cy="4595307"/>
          </a:xfrm>
          <a:prstGeom prst="rect">
            <a:avLst/>
          </a:prstGeom>
        </p:spPr>
      </p:pic>
      <p:pic>
        <p:nvPicPr>
          <p:cNvPr id="8194" name="Picture 2" descr="Image gif animée Poisson orang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88" y="4357694"/>
            <a:ext cx="1428760" cy="742951"/>
          </a:xfrm>
          <a:prstGeom prst="rect">
            <a:avLst/>
          </a:prstGeom>
          <a:noFill/>
        </p:spPr>
      </p:pic>
      <p:pic>
        <p:nvPicPr>
          <p:cNvPr id="8196" name="Picture 4" descr="Image gif animée Poissons : Scalair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4429132"/>
            <a:ext cx="1219200" cy="1219201"/>
          </a:xfrm>
          <a:prstGeom prst="rect">
            <a:avLst/>
          </a:prstGeom>
          <a:noFill/>
        </p:spPr>
      </p:pic>
      <p:pic>
        <p:nvPicPr>
          <p:cNvPr id="8198" name="Picture 6" descr="Image gif animée Poisson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2143108" y="5286388"/>
            <a:ext cx="1571636" cy="823914"/>
          </a:xfrm>
          <a:prstGeom prst="rect">
            <a:avLst/>
          </a:prstGeom>
          <a:noFill/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3143240" y="357166"/>
            <a:ext cx="4717674" cy="1100139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0" y="428604"/>
            <a:ext cx="4717674" cy="1100139"/>
          </a:xfrm>
          <a:prstGeom prst="rect">
            <a:avLst/>
          </a:prstGeom>
        </p:spPr>
      </p:pic>
      <p:pic>
        <p:nvPicPr>
          <p:cNvPr id="12" name="11 Imagen" descr="2lkyaep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2786050" y="1714488"/>
            <a:ext cx="4717674" cy="110013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8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8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8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asmud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5" name="4 Imagen" descr="6asmud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ropicalfish1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ba091e8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1628775"/>
            <a:ext cx="4591050" cy="5229225"/>
          </a:xfrm>
          <a:prstGeom prst="rect">
            <a:avLst/>
          </a:prstGeom>
        </p:spPr>
      </p:pic>
      <p:pic>
        <p:nvPicPr>
          <p:cNvPr id="8" name="7 Imagen" descr="94ec8b8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42974" y="0"/>
            <a:ext cx="4762500" cy="3752850"/>
          </a:xfrm>
          <a:prstGeom prst="rect">
            <a:avLst/>
          </a:prstGeom>
        </p:spPr>
      </p:pic>
      <p:pic>
        <p:nvPicPr>
          <p:cNvPr id="9" name="Picture 2" descr="Image gif animée Poisson orang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14414" y="4357694"/>
            <a:ext cx="1428760" cy="742951"/>
          </a:xfrm>
          <a:prstGeom prst="rect">
            <a:avLst/>
          </a:prstGeom>
          <a:noFill/>
        </p:spPr>
      </p:pic>
      <p:pic>
        <p:nvPicPr>
          <p:cNvPr id="10" name="Picture 4" descr="Image gif animée Poissons : Scalair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71934" y="4429132"/>
            <a:ext cx="1219200" cy="1219201"/>
          </a:xfrm>
          <a:prstGeom prst="rect">
            <a:avLst/>
          </a:prstGeom>
          <a:noFill/>
        </p:spPr>
      </p:pic>
      <p:pic>
        <p:nvPicPr>
          <p:cNvPr id="11" name="Picture 6" descr="Image gif animée Poisson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500034" y="5286388"/>
            <a:ext cx="1571636" cy="823914"/>
          </a:xfrm>
          <a:prstGeom prst="rect">
            <a:avLst/>
          </a:prstGeom>
          <a:noFill/>
        </p:spPr>
      </p:pic>
      <p:pic>
        <p:nvPicPr>
          <p:cNvPr id="12" name="Picture 2" descr="Image gif animée Poisson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10" y="2428868"/>
            <a:ext cx="952500" cy="500064"/>
          </a:xfrm>
          <a:prstGeom prst="rect">
            <a:avLst/>
          </a:prstGeom>
          <a:noFill/>
        </p:spPr>
      </p:pic>
      <p:pic>
        <p:nvPicPr>
          <p:cNvPr id="13" name="Picture 2" descr="Image gif animée Poisson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857620" y="4071942"/>
            <a:ext cx="952500" cy="500064"/>
          </a:xfrm>
          <a:prstGeom prst="rect">
            <a:avLst/>
          </a:prstGeom>
          <a:noFill/>
        </p:spPr>
      </p:pic>
      <p:pic>
        <p:nvPicPr>
          <p:cNvPr id="14" name="Picture 2" descr="Image gif animée Poisson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85786" y="4286256"/>
            <a:ext cx="952500" cy="500064"/>
          </a:xfrm>
          <a:prstGeom prst="rect">
            <a:avLst/>
          </a:prstGeom>
          <a:noFill/>
        </p:spPr>
      </p:pic>
      <p:pic>
        <p:nvPicPr>
          <p:cNvPr id="15" name="Picture 2" descr="Image gif animée Poisson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4024302" y="5698935"/>
            <a:ext cx="1119202" cy="587583"/>
          </a:xfrm>
          <a:prstGeom prst="rect">
            <a:avLst/>
          </a:prstGeom>
          <a:noFill/>
        </p:spPr>
      </p:pic>
      <p:pic>
        <p:nvPicPr>
          <p:cNvPr id="16" name="15 Imagen" descr="2lkyaep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3143240" y="357166"/>
            <a:ext cx="4717674" cy="1100139"/>
          </a:xfrm>
          <a:prstGeom prst="rect">
            <a:avLst/>
          </a:prstGeom>
        </p:spPr>
      </p:pic>
      <p:pic>
        <p:nvPicPr>
          <p:cNvPr id="17" name="16 Imagen" descr="2lkyaep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4786314" y="1285860"/>
            <a:ext cx="4717674" cy="1100139"/>
          </a:xfrm>
          <a:prstGeom prst="rect">
            <a:avLst/>
          </a:prstGeom>
        </p:spPr>
      </p:pic>
      <p:pic>
        <p:nvPicPr>
          <p:cNvPr id="18" name="Picture 2" descr="gif poisson 3"/>
          <p:cNvPicPr>
            <a:picLocks noChangeAspect="1" noChangeArrowheads="1" noCrop="1"/>
          </p:cNvPicPr>
          <p:nvPr/>
        </p:nvPicPr>
        <p:blipFill>
          <a:blip r:embed="rId10">
            <a:lum contrast="30000"/>
          </a:blip>
          <a:srcRect/>
          <a:stretch>
            <a:fillRect/>
          </a:stretch>
        </p:blipFill>
        <p:spPr bwMode="auto">
          <a:xfrm flipH="1">
            <a:off x="7072298" y="2285992"/>
            <a:ext cx="2071702" cy="1457326"/>
          </a:xfrm>
          <a:prstGeom prst="rect">
            <a:avLst/>
          </a:prstGeom>
          <a:noFill/>
        </p:spPr>
      </p:pic>
      <p:pic>
        <p:nvPicPr>
          <p:cNvPr id="19" name="Picture 2" descr="gif poisson 3"/>
          <p:cNvPicPr>
            <a:picLocks noChangeAspect="1" noChangeArrowheads="1" noCrop="1"/>
          </p:cNvPicPr>
          <p:nvPr/>
        </p:nvPicPr>
        <p:blipFill>
          <a:blip r:embed="rId10">
            <a:lum contrast="30000"/>
          </a:blip>
          <a:srcRect/>
          <a:stretch>
            <a:fillRect/>
          </a:stretch>
        </p:blipFill>
        <p:spPr bwMode="auto">
          <a:xfrm flipH="1">
            <a:off x="3786182" y="1785926"/>
            <a:ext cx="2071702" cy="1457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 0.27847 C 0.39097 0.28079 0.38281 0.28681 0.37378 0.28889 C 0.36336 0.2912 0.35277 0.2912 0.34218 0.29236 C 0.31823 0.2919 0.2085 0.31273 0.1526 0.28194 C 0.13107 0.27014 0.10937 0.26134 0.0868 0.2537 C 0.08281 0.25231 0.08003 0.24861 0.07639 0.24676 C 0.06857 0.24282 0.0526 0.23634 0.0526 0.23657 C 0.04479 0.22569 0.03715 0.22222 0.02639 0.21875 C 0.01597 0.21019 0.00642 0.20278 -0.00521 0.19769 C -0.01372 0.18634 -0.0217 0.18287 -0.0316 0.17315 C -0.04011 0.15579 -0.05104 0.14074 -0.06042 0.12407 C -0.06493 0.1162 -0.07622 0.10301 -0.07622 0.10324 C -0.07969 0.08958 -0.0783 0.09144 -0.08681 0.07847 C -0.09011 0.07338 -0.0974 0.06435 -0.0974 0.06458 C -0.10243 0.04352 -0.0967 0.06273 -0.11042 0.03634 C -0.11702 0.02384 -0.129 -0.00231 -0.129 -0.00208 C -0.13316 -0.01921 -0.14254 -0.0331 -0.15 -0.04792 C -0.15504 -0.06829 -0.15521 -0.07315 -0.16841 -0.08657 C -0.17709 -0.10602 -0.18108 -0.12917 -0.19202 -0.1463 C -0.19636 -0.15324 -0.20139 -0.15949 -0.20521 -0.16713 C -0.23924 -0.23426 -0.19966 -0.16042 -0.2158 -0.19884 C -0.21789 -0.20394 -0.22136 -0.20787 -0.22361 -0.21296 C -0.22657 -0.21968 -0.229 -0.22685 -0.2316 -0.2338 C -0.23455 -0.25023 -0.24028 -0.26204 -0.2474 -0.27593 C -0.25052 -0.28889 -0.25139 -0.29398 -0.25782 -0.30764 C -0.26302 -0.31852 -0.27118 -0.32755 -0.27622 -0.33912 C -0.27813 -0.34375 -0.27952 -0.34884 -0.2816 -0.35324 C -0.28386 -0.3581 -0.28716 -0.36227 -0.28941 -0.36713 C -0.29497 -0.37894 -0.29688 -0.39074 -0.30261 -0.40231 C -0.30608 -0.39306 -0.30973 -0.38356 -0.3132 -0.37431 C -0.31858 -0.35995 -0.31997 -0.34074 -0.32361 -0.32523 C -0.3283 -0.30509 -0.33264 -0.2875 -0.33941 -0.26898 C -0.35139 -0.18819 -0.35573 0.01574 -0.33681 0.0537 C -0.33507 0.06204 -0.33455 0.07083 -0.3316 0.07847 C -0.32986 0.08287 -0.32604 0.08519 -0.32361 0.08889 C -0.31806 0.09792 -0.31268 0.10718 -0.30782 0.1169 C -0.30556 0.1213 -0.30504 0.12685 -0.30261 0.13102 C -0.29966 0.13634 -0.29497 0.13981 -0.29202 0.14514 C -0.27969 0.1669 -0.29653 0.15463 -0.27361 0.17662 C -0.26893 0.18125 -0.26285 0.18287 -0.25782 0.18704 C -0.24705 0.19583 -0.23611 0.20463 -0.22622 0.21528 C -0.21841 0.22361 -0.20625 0.2375 -0.1974 0.24329 C -0.18681 0.25046 -0.17448 0.25231 -0.1632 0.25741 C -0.15868 0.25949 -0.15417 0.26157 -0.15 0.26435 C -0.14723 0.2662 -0.14497 0.26991 -0.14202 0.2713 C -0.13525 0.27454 -0.12795 0.27569 -0.12101 0.27847 C -0.10799 0.28333 -0.09497 0.29282 -0.0816 0.29583 C -0.0783 0.29653 -0.05677 0.30139 -0.05261 0.30301 C -0.04723 0.30486 -0.04219 0.3081 -0.03681 0.30995 C -0.02986 0.31227 -0.0158 0.3169 -0.0158 0.31713 C 0.03767 0.31574 0.09114 0.31736 0.14479 0.31343 C 0.15191 0.31296 0.1309 0.30833 0.12378 0.30648 C 0.10451 0.30139 0.08489 0.29838 0.0658 0.29236 C 0.02882 0.28056 -0.00469 0.26736 -0.04202 0.25741 C -0.06007 0.24537 -0.07865 0.23495 -0.0974 0.22569 C -0.11632 0.21644 -0.11875 0.21968 -0.13941 0.21181 C -0.14393 0.20995 -0.14809 0.20671 -0.15261 0.20463 C -0.15608 0.20301 -0.15973 0.20231 -0.1632 0.20116 C -0.17952 0.18657 -0.16164 0.20093 -0.1816 0.19074 C -0.21268 0.175 -0.17743 0.19167 -0.1974 0.17662 C -0.20226 0.17292 -0.2125 0.16875 -0.21841 0.1662 C -0.22188 0.16273 -0.225 0.1581 -0.229 0.15556 C -0.23212 0.15347 -0.23629 0.1544 -0.23941 0.15208 C -0.24271 0.14954 -0.24462 0.14468 -0.2474 0.14144 C -0.25747 0.12986 -0.25539 0.13218 -0.2658 0.12755 C -0.27622 0.11319 -0.26476 0.12731 -0.2816 0.11343 C -0.29167 0.10509 -0.3007 0.09421 -0.31042 0.08542 C -0.31476 0.08171 -0.31962 0.07917 -0.32361 0.07477 C -0.33403 0.06319 -0.34289 0.04931 -0.35261 0.03634 C -0.35521 0.03287 -0.35868 0.03009 -0.36042 0.02569 C -0.36979 0.00093 -0.36511 0.01111 -0.37361 -0.00579 C -0.38403 -0.04861 -0.36684 0.01852 -0.3816 -0.02685 C -0.38525 -0.03796 -0.38716 -0.05023 -0.38941 -0.06204 C -0.39167 -0.07361 -0.39479 -0.09699 -0.39479 -0.09676 C -0.40157 -0.19745 -0.3974 -0.12269 -0.3974 -0.32153 " pathEditMode="relative" rAng="0" ptsTypes="ffffffffffffffffffffffffffffffffffffffffffffffffffffffffffffffffffffffffffA">
                                      <p:cBhvr>
                                        <p:cTn id="1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" y="-32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75 -0.34375 C -0.18663 -0.29467 -0.18645 -0.2456 -0.18489 -0.19653 C -0.1842 -0.17708 -0.1802 -0.17662 -0.1743 -0.15787 C -0.17118 -0.14815 -0.16579 -0.12153 -0.16371 -0.11227 C -0.15538 -0.07616 -0.14583 -0.04167 -0.13489 -0.00694 C -0.12847 0.01366 -0.12743 0.03542 -0.1217 0.05625 C -0.11875 0.06713 -0.11441 0.07708 -0.11111 0.08773 C -0.11024 0.09352 -0.11007 0.09977 -0.1085 0.10533 C -0.10746 0.10926 -0.10486 0.11227 -0.10329 0.11597 C -0.10138 0.12037 -0.0993 0.125 -0.09791 0.12986 C -0.08854 0.16389 -0.08368 0.19144 -0.06371 0.21759 C -0.05868 0.24537 -0.03888 0.27107 -0.02691 0.29491 C -0.01944 0.30972 -0.01336 0.32593 -0.0059 0.34051 C 0.0125 0.37662 0.03108 0.40949 0.05209 0.44213 C 0.0566 0.44931 0.05747 0.45995 0.0625 0.46667 C 0.06528 0.47037 0.06962 0.4713 0.07309 0.47384 C 0.08855 0.51505 0.06771 0.46528 0.08629 0.49491 C 0.08872 0.49884 0.08872 0.50509 0.0915 0.5088 C 0.09514 0.51366 0.10053 0.51528 0.10469 0.51945 C 0.10764 0.52245 0.10955 0.52685 0.1125 0.52986 C 0.11563 0.53287 0.11945 0.53495 0.12309 0.53681 C 0.1283 0.53958 0.13889 0.54398 0.13889 0.54398 C 0.18716 0.54283 0.23542 0.54514 0.28351 0.54051 C 0.28837 0.54005 0.28959 0.52269 0.2915 0.51945 C 0.3007 0.50394 0.29931 0.52037 0.29931 0.50533 " pathEditMode="relative" ptsTypes="ffffffffffffffffffffffffA">
                                      <p:cBhvr>
                                        <p:cTn id="14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ces_en_el_mar-norm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12bf6c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0042"/>
            <a:ext cx="4528637" cy="5072074"/>
          </a:xfrm>
          <a:prstGeom prst="rect">
            <a:avLst/>
          </a:prstGeom>
        </p:spPr>
      </p:pic>
      <p:pic>
        <p:nvPicPr>
          <p:cNvPr id="6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428868"/>
            <a:ext cx="952500" cy="500064"/>
          </a:xfrm>
          <a:prstGeom prst="rect">
            <a:avLst/>
          </a:prstGeom>
          <a:noFill/>
        </p:spPr>
      </p:pic>
      <p:pic>
        <p:nvPicPr>
          <p:cNvPr id="7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3871228" y="3929066"/>
            <a:ext cx="1088576" cy="571504"/>
          </a:xfrm>
          <a:prstGeom prst="rect">
            <a:avLst/>
          </a:prstGeom>
          <a:noFill/>
        </p:spPr>
      </p:pic>
      <p:pic>
        <p:nvPicPr>
          <p:cNvPr id="8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4286256"/>
            <a:ext cx="952500" cy="500064"/>
          </a:xfrm>
          <a:prstGeom prst="rect">
            <a:avLst/>
          </a:prstGeom>
          <a:noFill/>
        </p:spPr>
      </p:pic>
      <p:pic>
        <p:nvPicPr>
          <p:cNvPr id="9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5786454"/>
            <a:ext cx="952500" cy="500064"/>
          </a:xfrm>
          <a:prstGeom prst="rect">
            <a:avLst/>
          </a:prstGeom>
          <a:noFill/>
        </p:spPr>
      </p:pic>
      <p:pic>
        <p:nvPicPr>
          <p:cNvPr id="10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76790" y="2643182"/>
            <a:ext cx="952500" cy="500064"/>
          </a:xfrm>
          <a:prstGeom prst="rect">
            <a:avLst/>
          </a:prstGeom>
          <a:noFill/>
        </p:spPr>
      </p:pic>
      <p:pic>
        <p:nvPicPr>
          <p:cNvPr id="11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91500" y="4286256"/>
            <a:ext cx="952500" cy="500064"/>
          </a:xfrm>
          <a:prstGeom prst="rect">
            <a:avLst/>
          </a:prstGeom>
          <a:noFill/>
        </p:spPr>
      </p:pic>
      <p:pic>
        <p:nvPicPr>
          <p:cNvPr id="12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19666" y="4500570"/>
            <a:ext cx="952500" cy="500064"/>
          </a:xfrm>
          <a:prstGeom prst="rect">
            <a:avLst/>
          </a:prstGeom>
          <a:noFill/>
        </p:spPr>
      </p:pic>
      <p:pic>
        <p:nvPicPr>
          <p:cNvPr id="13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05682" y="6000768"/>
            <a:ext cx="952500" cy="500064"/>
          </a:xfrm>
          <a:prstGeom prst="rect">
            <a:avLst/>
          </a:prstGeom>
          <a:noFill/>
        </p:spPr>
      </p:pic>
      <p:pic>
        <p:nvPicPr>
          <p:cNvPr id="14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2214546" y="4786322"/>
            <a:ext cx="1088576" cy="571504"/>
          </a:xfrm>
          <a:prstGeom prst="rect">
            <a:avLst/>
          </a:prstGeom>
          <a:noFill/>
        </p:spPr>
      </p:pic>
      <p:pic>
        <p:nvPicPr>
          <p:cNvPr id="15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715008" y="3500438"/>
            <a:ext cx="1088576" cy="571504"/>
          </a:xfrm>
          <a:prstGeom prst="rect">
            <a:avLst/>
          </a:prstGeom>
          <a:noFill/>
        </p:spPr>
      </p:pic>
      <p:pic>
        <p:nvPicPr>
          <p:cNvPr id="16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357290" y="3429000"/>
            <a:ext cx="1088576" cy="571504"/>
          </a:xfrm>
          <a:prstGeom prst="rect">
            <a:avLst/>
          </a:prstGeom>
          <a:noFill/>
        </p:spPr>
      </p:pic>
      <p:pic>
        <p:nvPicPr>
          <p:cNvPr id="17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429124" y="5929330"/>
            <a:ext cx="1088576" cy="571504"/>
          </a:xfrm>
          <a:prstGeom prst="rect">
            <a:avLst/>
          </a:prstGeom>
          <a:noFill/>
        </p:spPr>
      </p:pic>
      <p:pic>
        <p:nvPicPr>
          <p:cNvPr id="18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285852" y="5286388"/>
            <a:ext cx="1088576" cy="571504"/>
          </a:xfrm>
          <a:prstGeom prst="rect">
            <a:avLst/>
          </a:prstGeom>
          <a:noFill/>
        </p:spPr>
      </p:pic>
      <p:pic>
        <p:nvPicPr>
          <p:cNvPr id="19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857884" y="4786322"/>
            <a:ext cx="1088576" cy="571504"/>
          </a:xfrm>
          <a:prstGeom prst="rect">
            <a:avLst/>
          </a:prstGeom>
          <a:noFill/>
        </p:spPr>
      </p:pic>
      <p:pic>
        <p:nvPicPr>
          <p:cNvPr id="20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7286644" y="3500438"/>
            <a:ext cx="1088576" cy="5715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8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8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yu4yz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f0435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11903">
            <a:off x="2478433" y="320968"/>
            <a:ext cx="4762500" cy="5838825"/>
          </a:xfrm>
          <a:prstGeom prst="rect">
            <a:avLst/>
          </a:prstGeom>
        </p:spPr>
      </p:pic>
      <p:pic>
        <p:nvPicPr>
          <p:cNvPr id="6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3871228" y="3929066"/>
            <a:ext cx="1088576" cy="571504"/>
          </a:xfrm>
          <a:prstGeom prst="rect">
            <a:avLst/>
          </a:prstGeom>
          <a:noFill/>
        </p:spPr>
      </p:pic>
      <p:pic>
        <p:nvPicPr>
          <p:cNvPr id="7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3143240" y="4857760"/>
            <a:ext cx="1088576" cy="571504"/>
          </a:xfrm>
          <a:prstGeom prst="rect">
            <a:avLst/>
          </a:prstGeom>
          <a:noFill/>
        </p:spPr>
      </p:pic>
      <p:pic>
        <p:nvPicPr>
          <p:cNvPr id="8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00034" y="2928934"/>
            <a:ext cx="1088576" cy="571504"/>
          </a:xfrm>
          <a:prstGeom prst="rect">
            <a:avLst/>
          </a:prstGeom>
          <a:noFill/>
        </p:spPr>
      </p:pic>
      <p:pic>
        <p:nvPicPr>
          <p:cNvPr id="9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572264" y="5214950"/>
            <a:ext cx="1088576" cy="571504"/>
          </a:xfrm>
          <a:prstGeom prst="rect">
            <a:avLst/>
          </a:prstGeom>
          <a:noFill/>
        </p:spPr>
      </p:pic>
      <p:pic>
        <p:nvPicPr>
          <p:cNvPr id="10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42910" y="4214818"/>
            <a:ext cx="1088576" cy="571504"/>
          </a:xfrm>
          <a:prstGeom prst="rect">
            <a:avLst/>
          </a:prstGeom>
          <a:noFill/>
        </p:spPr>
      </p:pic>
      <p:pic>
        <p:nvPicPr>
          <p:cNvPr id="11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76790" y="2643182"/>
            <a:ext cx="952500" cy="500064"/>
          </a:xfrm>
          <a:prstGeom prst="rect">
            <a:avLst/>
          </a:prstGeom>
          <a:noFill/>
        </p:spPr>
      </p:pic>
      <p:pic>
        <p:nvPicPr>
          <p:cNvPr id="12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4143380"/>
            <a:ext cx="952500" cy="500064"/>
          </a:xfrm>
          <a:prstGeom prst="rect">
            <a:avLst/>
          </a:prstGeom>
          <a:noFill/>
        </p:spPr>
      </p:pic>
      <p:pic>
        <p:nvPicPr>
          <p:cNvPr id="13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5786454"/>
            <a:ext cx="952500" cy="500064"/>
          </a:xfrm>
          <a:prstGeom prst="rect">
            <a:avLst/>
          </a:prstGeom>
          <a:noFill/>
        </p:spPr>
      </p:pic>
      <p:pic>
        <p:nvPicPr>
          <p:cNvPr id="14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3786190"/>
            <a:ext cx="952500" cy="500064"/>
          </a:xfrm>
          <a:prstGeom prst="rect">
            <a:avLst/>
          </a:prstGeom>
          <a:noFill/>
        </p:spPr>
      </p:pic>
      <p:pic>
        <p:nvPicPr>
          <p:cNvPr id="15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7143768" y="4500570"/>
            <a:ext cx="1088576" cy="5715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l45hw8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2377fd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06301">
            <a:off x="4218897" y="807905"/>
            <a:ext cx="4917891" cy="5085099"/>
          </a:xfrm>
          <a:prstGeom prst="rect">
            <a:avLst/>
          </a:prstGeom>
        </p:spPr>
      </p:pic>
      <p:pic>
        <p:nvPicPr>
          <p:cNvPr id="6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3871228" y="3929066"/>
            <a:ext cx="1088576" cy="571504"/>
          </a:xfrm>
          <a:prstGeom prst="rect">
            <a:avLst/>
          </a:prstGeom>
          <a:noFill/>
        </p:spPr>
      </p:pic>
      <p:pic>
        <p:nvPicPr>
          <p:cNvPr id="7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4286256"/>
            <a:ext cx="952500" cy="500064"/>
          </a:xfrm>
          <a:prstGeom prst="rect">
            <a:avLst/>
          </a:prstGeom>
          <a:noFill/>
        </p:spPr>
      </p:pic>
      <p:pic>
        <p:nvPicPr>
          <p:cNvPr id="8" name="Picture 2" descr="Image gif animée Poissons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3071802" y="5786454"/>
            <a:ext cx="952500" cy="500064"/>
          </a:xfrm>
          <a:prstGeom prst="rect">
            <a:avLst/>
          </a:prstGeom>
          <a:noFill/>
        </p:spPr>
      </p:pic>
      <p:pic>
        <p:nvPicPr>
          <p:cNvPr id="9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91500" y="4286256"/>
            <a:ext cx="952500" cy="500064"/>
          </a:xfrm>
          <a:prstGeom prst="rect">
            <a:avLst/>
          </a:prstGeom>
          <a:noFill/>
        </p:spPr>
      </p:pic>
      <p:pic>
        <p:nvPicPr>
          <p:cNvPr id="10" name="Picture 2" descr="Image gif animée Poissons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5119666" y="4500570"/>
            <a:ext cx="952500" cy="500064"/>
          </a:xfrm>
          <a:prstGeom prst="rect">
            <a:avLst/>
          </a:prstGeom>
          <a:noFill/>
        </p:spPr>
      </p:pic>
      <p:pic>
        <p:nvPicPr>
          <p:cNvPr id="11" name="Picture 2" descr="Image gif animée Poissons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7405682" y="6000768"/>
            <a:ext cx="952500" cy="500064"/>
          </a:xfrm>
          <a:prstGeom prst="rect">
            <a:avLst/>
          </a:prstGeom>
          <a:noFill/>
        </p:spPr>
      </p:pic>
      <p:pic>
        <p:nvPicPr>
          <p:cNvPr id="12" name="Picture 2" descr="Image gif animée Poissons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2214546" y="4786322"/>
            <a:ext cx="1088576" cy="571504"/>
          </a:xfrm>
          <a:prstGeom prst="rect">
            <a:avLst/>
          </a:prstGeom>
          <a:noFill/>
        </p:spPr>
      </p:pic>
      <p:pic>
        <p:nvPicPr>
          <p:cNvPr id="13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715008" y="3500438"/>
            <a:ext cx="1088576" cy="571504"/>
          </a:xfrm>
          <a:prstGeom prst="rect">
            <a:avLst/>
          </a:prstGeom>
          <a:noFill/>
        </p:spPr>
      </p:pic>
      <p:pic>
        <p:nvPicPr>
          <p:cNvPr id="14" name="Picture 2" descr="Image gif animée Poissons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1357290" y="3429000"/>
            <a:ext cx="1088576" cy="571504"/>
          </a:xfrm>
          <a:prstGeom prst="rect">
            <a:avLst/>
          </a:prstGeom>
          <a:noFill/>
        </p:spPr>
      </p:pic>
      <p:pic>
        <p:nvPicPr>
          <p:cNvPr id="15" name="Picture 2" descr="Image gif animée Poissons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429124" y="5929330"/>
            <a:ext cx="1088576" cy="571504"/>
          </a:xfrm>
          <a:prstGeom prst="rect">
            <a:avLst/>
          </a:prstGeom>
          <a:noFill/>
        </p:spPr>
      </p:pic>
      <p:pic>
        <p:nvPicPr>
          <p:cNvPr id="16" name="Picture 2" descr="Image gif animée Poisso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285852" y="5286388"/>
            <a:ext cx="1088576" cy="571504"/>
          </a:xfrm>
          <a:prstGeom prst="rect">
            <a:avLst/>
          </a:prstGeom>
          <a:noFill/>
        </p:spPr>
      </p:pic>
      <p:pic>
        <p:nvPicPr>
          <p:cNvPr id="17" name="Picture 2" descr="Image gif animée Poissons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5">
                <a:lumMod val="75000"/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5857884" y="4786322"/>
            <a:ext cx="1088576" cy="571504"/>
          </a:xfrm>
          <a:prstGeom prst="rect">
            <a:avLst/>
          </a:prstGeom>
          <a:noFill/>
        </p:spPr>
      </p:pic>
      <p:pic>
        <p:nvPicPr>
          <p:cNvPr id="18" name="Picture 2" descr="Image gif animée Poissons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7215206" y="3500438"/>
            <a:ext cx="1088576" cy="5715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9w0j0p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428660" y="-500090"/>
            <a:ext cx="9929882" cy="7786742"/>
          </a:xfrm>
          <a:effectLst>
            <a:softEdge rad="635000"/>
          </a:effectLst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428596" y="5989732"/>
            <a:ext cx="2643206" cy="558723"/>
          </a:xfrm>
          <a:prstGeom prst="rect">
            <a:avLst/>
          </a:prstGeom>
          <a:noFill/>
        </p:spPr>
      </p:pic>
      <p:pic>
        <p:nvPicPr>
          <p:cNvPr id="6" name="Picture 6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rot="20330198">
            <a:off x="7266947" y="4910931"/>
            <a:ext cx="1712177" cy="1233228"/>
          </a:xfrm>
          <a:prstGeom prst="rect">
            <a:avLst/>
          </a:prstGeom>
          <a:noFill/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85728"/>
            <a:ext cx="5559842" cy="1100139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728" y="1643050"/>
            <a:ext cx="5559842" cy="1100139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3143240" y="357166"/>
            <a:ext cx="4717674" cy="1100139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3643306" y="1928802"/>
            <a:ext cx="4717674" cy="1100139"/>
          </a:xfrm>
          <a:prstGeom prst="rect">
            <a:avLst/>
          </a:prstGeom>
        </p:spPr>
      </p:pic>
      <p:pic>
        <p:nvPicPr>
          <p:cNvPr id="11" name="10 Imagen" descr="884b8e2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32120"/>
            <a:ext cx="3286116" cy="3539801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Presentación en pantalla (4:3)</PresentationFormat>
  <Paragraphs>15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61</cp:revision>
  <dcterms:created xsi:type="dcterms:W3CDTF">2014-01-22T22:54:51Z</dcterms:created>
  <dcterms:modified xsi:type="dcterms:W3CDTF">2014-01-23T14:41:41Z</dcterms:modified>
</cp:coreProperties>
</file>