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5143500" type="screen16x9"/>
  <p:notesSz cx="6858000" cy="9144000"/>
  <p:embeddedFontLst>
    <p:embeddedFont>
      <p:font typeface="Calibri" pitchFamily="34" charset="0"/>
      <p:regular r:id="rId6"/>
      <p:bold r:id="rId7"/>
      <p:italic r:id="rId8"/>
      <p:boldItalic r:id="rId9"/>
    </p:embeddedFont>
    <p:embeddedFont>
      <p:font typeface="Kristen ITC" pitchFamily="66" charset="0"/>
      <p:regular r:id="rId1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20Cgpc5T76GtRd3bAzbFA==" hashData="Kit0qnRiPZJxviMsphdB4bv8j3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CCFF66"/>
    <a:srgbClr val="993300"/>
    <a:srgbClr val="DEFF9B"/>
    <a:srgbClr val="ECFFC5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3CE5A-314D-4D3D-89AE-514DE2ED7F93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2E986-805E-40FD-81A2-2919A8C7ED3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8540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2E986-805E-40FD-81A2-2919A8C7ED37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7AD1E-78A4-4A42-AB93-5F7682BDDDF9}" type="datetimeFigureOut">
              <a:rPr lang="es-ES" smtClean="0"/>
              <a:pPr/>
              <a:t>15/07/2022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6D409-C3A5-4FEE-8F79-EFF5F76C29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g"/><Relationship Id="rId3" Type="http://schemas.openxmlformats.org/officeDocument/2006/relationships/image" Target="../media/image7.gif"/><Relationship Id="rId21" Type="http://schemas.openxmlformats.org/officeDocument/2006/relationships/image" Target="../media/image24.gif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19" Type="http://schemas.openxmlformats.org/officeDocument/2006/relationships/image" Target="../media/image23.png"/><Relationship Id="rId4" Type="http://schemas.openxmlformats.org/officeDocument/2006/relationships/image" Target="../media/image8.gif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18" Type="http://schemas.openxmlformats.org/officeDocument/2006/relationships/image" Target="../media/image3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2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FF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217" y="857199"/>
            <a:ext cx="6732240" cy="3786885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 descr="ppso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28" y="4644084"/>
            <a:ext cx="882540" cy="64761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15616" y="699542"/>
            <a:ext cx="7056784" cy="4104456"/>
          </a:xfrm>
          <a:prstGeom prst="rect">
            <a:avLst/>
          </a:prstGeom>
          <a:noFill/>
          <a:ln w="38100">
            <a:solidFill>
              <a:srgbClr val="9966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a12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0719" y="3061543"/>
            <a:ext cx="5933689" cy="20819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164554"/>
            <a:ext cx="5041506" cy="1541774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564" y="4721917"/>
            <a:ext cx="3296118" cy="49195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8000">
        <p:blinds dir="vert"/>
        <p:sndAc>
          <p:stSnd>
            <p:snd r:embed="rId3" name="como me haces falta.wav"/>
          </p:stSnd>
        </p:sndAc>
      </p:transition>
    </mc:Choice>
    <mc:Fallback xmlns="">
      <p:transition spd="slow" advClick="0" advTm="18000">
        <p:blinds dir="vert"/>
        <p:sndAc>
          <p:stSnd>
            <p:snd r:embed="rId9" name="como me haces fal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FF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35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571486"/>
            <a:ext cx="5643575" cy="3786214"/>
          </a:xfrm>
          <a:prstGeom prst="rect">
            <a:avLst/>
          </a:prstGeom>
        </p:spPr>
      </p:pic>
      <p:sp>
        <p:nvSpPr>
          <p:cNvPr id="53" name="52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501090" y="4643452"/>
            <a:ext cx="285752" cy="214314"/>
          </a:xfrm>
          <a:prstGeom prst="actionButtonForwardNext">
            <a:avLst/>
          </a:prstGeom>
          <a:solidFill>
            <a:srgbClr val="DEFF9B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Botón de acción: Hacia atrás o Anterior">
            <a:hlinkClick r:id="" action="ppaction://hlinkshowjump?jump=previousslide" highlightClick="1"/>
          </p:cNvPr>
          <p:cNvSpPr/>
          <p:nvPr/>
        </p:nvSpPr>
        <p:spPr>
          <a:xfrm>
            <a:off x="8143900" y="4643452"/>
            <a:ext cx="214314" cy="214314"/>
          </a:xfrm>
          <a:prstGeom prst="actionButtonBackPrevious">
            <a:avLst/>
          </a:prstGeom>
          <a:solidFill>
            <a:srgbClr val="DEFF9B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3" name="72 Imagen" descr="Imagen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357718"/>
            <a:ext cx="3286148" cy="7857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4" name="73 Imagen" descr="Imagen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518200"/>
            <a:ext cx="1571636" cy="9286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29 Imagen" descr="mm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40" y="571486"/>
            <a:ext cx="5643602" cy="3786214"/>
          </a:xfrm>
          <a:prstGeom prst="rect">
            <a:avLst/>
          </a:prstGeom>
        </p:spPr>
      </p:pic>
      <p:pic>
        <p:nvPicPr>
          <p:cNvPr id="31" name="30 Imagen" descr="woman-gbadcb459d_19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43240" y="571486"/>
            <a:ext cx="5643602" cy="3786214"/>
          </a:xfrm>
          <a:prstGeom prst="rect">
            <a:avLst/>
          </a:prstGeom>
        </p:spPr>
      </p:pic>
      <p:pic>
        <p:nvPicPr>
          <p:cNvPr id="32" name="31 Imagen" descr="par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8208" y="571486"/>
            <a:ext cx="5598634" cy="3786214"/>
          </a:xfrm>
          <a:prstGeom prst="rect">
            <a:avLst/>
          </a:prstGeom>
        </p:spPr>
      </p:pic>
      <p:pic>
        <p:nvPicPr>
          <p:cNvPr id="33" name="32 Imagen" descr="hd-wallpaper-g68d27d912_192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43240" y="571486"/>
            <a:ext cx="5643602" cy="3786214"/>
          </a:xfrm>
          <a:prstGeom prst="rect">
            <a:avLst/>
          </a:prstGeom>
        </p:spPr>
      </p:pic>
      <p:pic>
        <p:nvPicPr>
          <p:cNvPr id="34" name="33 Imagen" descr="holiday-4369987_960_720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43240" y="571486"/>
            <a:ext cx="5643602" cy="3786214"/>
          </a:xfrm>
          <a:prstGeom prst="rect">
            <a:avLst/>
          </a:prstGeom>
        </p:spPr>
      </p:pic>
      <p:pic>
        <p:nvPicPr>
          <p:cNvPr id="35" name="34 Imagen" descr="4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43240" y="500048"/>
            <a:ext cx="5643602" cy="3857652"/>
          </a:xfrm>
          <a:prstGeom prst="rect">
            <a:avLst/>
          </a:prstGeom>
        </p:spPr>
      </p:pic>
      <p:pic>
        <p:nvPicPr>
          <p:cNvPr id="40" name="39 Imagen" descr="5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43240" y="500048"/>
            <a:ext cx="5643602" cy="3857652"/>
          </a:xfrm>
          <a:prstGeom prst="rect">
            <a:avLst/>
          </a:prstGeom>
        </p:spPr>
      </p:pic>
      <p:pic>
        <p:nvPicPr>
          <p:cNvPr id="41" name="40 Imagen" descr="mm1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43240" y="571486"/>
            <a:ext cx="5643602" cy="3786214"/>
          </a:xfrm>
          <a:prstGeom prst="rect">
            <a:avLst/>
          </a:prstGeom>
        </p:spPr>
      </p:pic>
      <p:pic>
        <p:nvPicPr>
          <p:cNvPr id="42" name="41 Imagen" descr="woman-1509956_960_720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08960" y="500048"/>
            <a:ext cx="5677882" cy="3857652"/>
          </a:xfrm>
          <a:prstGeom prst="rect">
            <a:avLst/>
          </a:prstGeom>
        </p:spPr>
      </p:pic>
      <p:pic>
        <p:nvPicPr>
          <p:cNvPr id="44" name="43 Imagen" descr="couple-5367555_960_720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43240" y="500048"/>
            <a:ext cx="5643602" cy="3857652"/>
          </a:xfrm>
          <a:prstGeom prst="rect">
            <a:avLst/>
          </a:prstGeom>
        </p:spPr>
      </p:pic>
      <p:pic>
        <p:nvPicPr>
          <p:cNvPr id="45" name="44 Imagen" descr="sea-ga2cf934de_1920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143240" y="500048"/>
            <a:ext cx="5643602" cy="3857652"/>
          </a:xfrm>
          <a:prstGeom prst="rect">
            <a:avLst/>
          </a:prstGeom>
        </p:spPr>
      </p:pic>
      <p:pic>
        <p:nvPicPr>
          <p:cNvPr id="50" name="49 Imagen" descr="girl-1828112_960_720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108960" y="500048"/>
            <a:ext cx="5677882" cy="3857652"/>
          </a:xfrm>
          <a:prstGeom prst="rect">
            <a:avLst/>
          </a:prstGeom>
        </p:spPr>
      </p:pic>
      <p:pic>
        <p:nvPicPr>
          <p:cNvPr id="55" name="54 Imagen" descr="3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143240" y="500048"/>
            <a:ext cx="5643602" cy="3857652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81" y="518200"/>
            <a:ext cx="5681833" cy="3839500"/>
          </a:xfrm>
          <a:prstGeom prst="rect">
            <a:avLst/>
          </a:prstGeom>
        </p:spPr>
      </p:pic>
      <p:sp>
        <p:nvSpPr>
          <p:cNvPr id="43" name="42 Rectángulo"/>
          <p:cNvSpPr/>
          <p:nvPr/>
        </p:nvSpPr>
        <p:spPr>
          <a:xfrm>
            <a:off x="3143241" y="571504"/>
            <a:ext cx="5550450" cy="3786214"/>
          </a:xfrm>
          <a:prstGeom prst="rect">
            <a:avLst/>
          </a:prstGeom>
          <a:noFill/>
          <a:ln w="1905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" name="46 Imagen" descr="ana5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396552" y="571504"/>
            <a:ext cx="4645180" cy="45080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28 Imagen" descr="ppsor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3474" y="3683726"/>
            <a:ext cx="882540" cy="647619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19356" y="-234724"/>
            <a:ext cx="180975" cy="160972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25808" y="-236069"/>
            <a:ext cx="180975" cy="160972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5533" y="-233378"/>
            <a:ext cx="180975" cy="160972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1492" y="-233379"/>
            <a:ext cx="180975" cy="16097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35000">
        <p:blinds dir="vert"/>
      </p:transition>
    </mc:Choice>
    <mc:Fallback xmlns="">
      <p:transition spd="slow" advClick="0" advTm="23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8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4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1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7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30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9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00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mo me haces falta-Ana Bárbar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me haces falta-Ana Bárbara-</Template>
  <TotalTime>0</TotalTime>
  <Words>30</Words>
  <Application>Microsoft Office PowerPoint</Application>
  <PresentationFormat>Presentación en pantalla (16:9)</PresentationFormat>
  <Paragraphs>4</Paragraphs>
  <Slides>3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Kristen ITC</vt:lpstr>
      <vt:lpstr>Como me haces falta-Ana Bárbara-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2022-07-15T15:44:06Z</dcterms:created>
  <dcterms:modified xsi:type="dcterms:W3CDTF">2022-07-15T18:33:13Z</dcterms:modified>
</cp:coreProperties>
</file>