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TSDgk0oF8D79Sa9JCMgXhQ" hashData="nb4eJohK34LC+R7eYjfd6nz3YV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8152" autoAdjust="0"/>
  </p:normalViewPr>
  <p:slideViewPr>
    <p:cSldViewPr>
      <p:cViewPr>
        <p:scale>
          <a:sx n="50" d="100"/>
          <a:sy n="50" d="100"/>
        </p:scale>
        <p:origin x="-648" y="-5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646C3-47AF-4783-9887-E7E26BD70F68}" type="datetimeFigureOut">
              <a:rPr lang="es-ES" smtClean="0"/>
              <a:pPr/>
              <a:t>09/05/2013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CEE77-423E-4104-9D4E-1B9BD6E6EE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646C3-47AF-4783-9887-E7E26BD70F68}" type="datetimeFigureOut">
              <a:rPr lang="es-ES" smtClean="0"/>
              <a:pPr/>
              <a:t>09/05/2013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CEE77-423E-4104-9D4E-1B9BD6E6EE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646C3-47AF-4783-9887-E7E26BD70F68}" type="datetimeFigureOut">
              <a:rPr lang="es-ES" smtClean="0"/>
              <a:pPr/>
              <a:t>09/05/2013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CEE77-423E-4104-9D4E-1B9BD6E6EE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646C3-47AF-4783-9887-E7E26BD70F68}" type="datetimeFigureOut">
              <a:rPr lang="es-ES" smtClean="0"/>
              <a:pPr/>
              <a:t>09/05/2013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CEE77-423E-4104-9D4E-1B9BD6E6EE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646C3-47AF-4783-9887-E7E26BD70F68}" type="datetimeFigureOut">
              <a:rPr lang="es-ES" smtClean="0"/>
              <a:pPr/>
              <a:t>09/05/2013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CEE77-423E-4104-9D4E-1B9BD6E6EE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646C3-47AF-4783-9887-E7E26BD70F68}" type="datetimeFigureOut">
              <a:rPr lang="es-ES" smtClean="0"/>
              <a:pPr/>
              <a:t>09/05/2013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CEE77-423E-4104-9D4E-1B9BD6E6EE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646C3-47AF-4783-9887-E7E26BD70F68}" type="datetimeFigureOut">
              <a:rPr lang="es-ES" smtClean="0"/>
              <a:pPr/>
              <a:t>09/05/2013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CEE77-423E-4104-9D4E-1B9BD6E6EE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646C3-47AF-4783-9887-E7E26BD70F68}" type="datetimeFigureOut">
              <a:rPr lang="es-ES" smtClean="0"/>
              <a:pPr/>
              <a:t>09/05/2013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CEE77-423E-4104-9D4E-1B9BD6E6EE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646C3-47AF-4783-9887-E7E26BD70F68}" type="datetimeFigureOut">
              <a:rPr lang="es-ES" smtClean="0"/>
              <a:pPr/>
              <a:t>09/05/2013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CEE77-423E-4104-9D4E-1B9BD6E6EE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646C3-47AF-4783-9887-E7E26BD70F68}" type="datetimeFigureOut">
              <a:rPr lang="es-ES" smtClean="0"/>
              <a:pPr/>
              <a:t>09/05/2013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CEE77-423E-4104-9D4E-1B9BD6E6EE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646C3-47AF-4783-9887-E7E26BD70F68}" type="datetimeFigureOut">
              <a:rPr lang="es-ES" smtClean="0"/>
              <a:pPr/>
              <a:t>09/05/2013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CEE77-423E-4104-9D4E-1B9BD6E6EE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2B3926-7668-48EC-AE91-C46217AC89C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E646C3-47AF-4783-9887-E7E26BD70F68}" type="datetimeFigureOut">
              <a:rPr lang="es-ES" smtClean="0"/>
              <a:pPr/>
              <a:t>09/05/2013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9CEE77-423E-4104-9D4E-1B9BD6E6EE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D844183-78E0-4063-9463-3B66AB67734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2.png"/><Relationship Id="rId7" Type="http://schemas.openxmlformats.org/officeDocument/2006/relationships/image" Target="../media/image3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DesktopBackgroun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"/>
            <a:ext cx="9144000" cy="6858001"/>
          </a:xfrm>
          <a:prstGeom prst="rect">
            <a:avLst/>
          </a:prstGeom>
        </p:spPr>
      </p:pic>
      <p:pic>
        <p:nvPicPr>
          <p:cNvPr id="2" name="Picture 2" descr="Rendered Image"/>
          <p:cNvPicPr>
            <a:picLocks noChangeAspect="1" noChangeArrowheads="1"/>
          </p:cNvPicPr>
          <p:nvPr/>
        </p:nvPicPr>
        <p:blipFill>
          <a:blip r:embed="rId4">
            <a:lum bright="20000" contrast="40000"/>
          </a:blip>
          <a:srcRect/>
          <a:stretch>
            <a:fillRect/>
          </a:stretch>
        </p:blipFill>
        <p:spPr bwMode="auto">
          <a:xfrm>
            <a:off x="4286248" y="2143116"/>
            <a:ext cx="3400425" cy="1123950"/>
          </a:xfrm>
          <a:prstGeom prst="rect">
            <a:avLst/>
          </a:prstGeom>
          <a:noFill/>
        </p:spPr>
      </p:pic>
      <p:pic>
        <p:nvPicPr>
          <p:cNvPr id="3" name="Picture 4" descr="Rendered Image"/>
          <p:cNvPicPr>
            <a:picLocks noChangeAspect="1" noChangeArrowheads="1"/>
          </p:cNvPicPr>
          <p:nvPr/>
        </p:nvPicPr>
        <p:blipFill>
          <a:blip r:embed="rId5">
            <a:lum bright="20000" contrast="40000"/>
          </a:blip>
          <a:srcRect/>
          <a:stretch>
            <a:fillRect/>
          </a:stretch>
        </p:blipFill>
        <p:spPr bwMode="auto">
          <a:xfrm>
            <a:off x="3286116" y="3357562"/>
            <a:ext cx="5857884" cy="1419226"/>
          </a:xfrm>
          <a:prstGeom prst="rect">
            <a:avLst/>
          </a:prstGeom>
          <a:noFill/>
        </p:spPr>
      </p:pic>
      <p:pic>
        <p:nvPicPr>
          <p:cNvPr id="17414" name="Picture 6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929058" y="6357958"/>
            <a:ext cx="3276600" cy="209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ndAc>
      <p:stSnd>
        <p:snd r:embed="rId2" name="Diego Torres - Color Esperanz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09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2285984" y="4429132"/>
            <a:ext cx="6369051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Sé …que hay en tus ojos con solo mirar </a:t>
            </a:r>
            <a:br>
              <a:rPr lang="es-E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que estas cansado de andar y de andar</a:t>
            </a:r>
            <a:br>
              <a:rPr lang="es-E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y caminar girando siempre en un lugar</a:t>
            </a:r>
          </a:p>
          <a:p>
            <a:endParaRPr lang="es-ES" sz="36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endParaRPr lang="es-ES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16386" name="Picture 2" descr="http://angebleue68.a.n.pic.centerblog.net/o/de5ea82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1000108"/>
            <a:ext cx="7953375" cy="3219451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ello paisaje de un lago y una montaña en el fond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7" name="6 Imagen" descr="ventana_png_by_pamelahflores-d4kf91v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928858" y="-428652"/>
            <a:ext cx="12787402" cy="785818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2143108" y="3429000"/>
            <a:ext cx="4572032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Sé …que las ventanas se pueden 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abrir cambiar 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aire depende de 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 te 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ayudará vale la pena una vez más</a:t>
            </a:r>
          </a:p>
          <a:p>
            <a:endParaRPr lang="es-ES" sz="3600" dirty="0" smtClean="0">
              <a:latin typeface="Arial" charset="0"/>
            </a:endParaRPr>
          </a:p>
          <a:p>
            <a:endParaRPr lang="es-ES" sz="3600" dirty="0" smtClean="0"/>
          </a:p>
          <a:p>
            <a:endParaRPr lang="es-ES" sz="3600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58000"/>
          </a:xfrm>
          <a:noFill/>
          <a:ln w="76200"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3419475" y="3284538"/>
            <a:ext cx="25519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000" dirty="0">
                <a:solidFill>
                  <a:srgbClr val="0000FF"/>
                </a:solidFill>
                <a:latin typeface="Arial" charset="0"/>
              </a:rPr>
              <a:t> </a:t>
            </a:r>
            <a:endParaRPr lang="es-ES" sz="2000" b="1" dirty="0">
              <a:solidFill>
                <a:srgbClr val="FF3399"/>
              </a:solidFill>
              <a:latin typeface="Arial" charset="0"/>
            </a:endParaRPr>
          </a:p>
        </p:txBody>
      </p:sp>
      <p:sp>
        <p:nvSpPr>
          <p:cNvPr id="12294" name="WordArt 6"/>
          <p:cNvSpPr>
            <a:spLocks noChangeArrowheads="1" noChangeShapeType="1" noTextEdit="1"/>
          </p:cNvSpPr>
          <p:nvPr/>
        </p:nvSpPr>
        <p:spPr bwMode="auto">
          <a:xfrm>
            <a:off x="11412538" y="6299200"/>
            <a:ext cx="77787" cy="698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00">
                    <a:alpha val="45000"/>
                  </a:srgbClr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Gill Sans Ultra Bold Condensed"/>
              </a:rPr>
              <a:t>Raquel</a:t>
            </a:r>
          </a:p>
        </p:txBody>
      </p:sp>
      <p:pic>
        <p:nvPicPr>
          <p:cNvPr id="7" name="6 Imagen" descr="fondo-atardec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4643438" y="1357298"/>
            <a:ext cx="4500562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Saber que se puede, querer que se pueda quitarse los miedos sacarlos afuera pintarse la cara color esperanza entrar al futuro con el corazón. </a:t>
            </a:r>
          </a:p>
          <a:p>
            <a:endParaRPr lang="es-ES" sz="2800" dirty="0"/>
          </a:p>
        </p:txBody>
      </p:sp>
      <p:pic>
        <p:nvPicPr>
          <p:cNvPr id="14344" name="Picture 8" descr="Mes tubes femme maquillée !!"/>
          <p:cNvPicPr>
            <a:picLocks noChangeAspect="1" noChangeArrowheads="1"/>
          </p:cNvPicPr>
          <p:nvPr/>
        </p:nvPicPr>
        <p:blipFill>
          <a:blip r:embed="rId3"/>
          <a:srcRect b="9987"/>
          <a:stretch>
            <a:fillRect/>
          </a:stretch>
        </p:blipFill>
        <p:spPr bwMode="auto">
          <a:xfrm flipH="1">
            <a:off x="0" y="-571528"/>
            <a:ext cx="3857620" cy="742952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ataratas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2214546" y="4500570"/>
            <a:ext cx="4572032" cy="233910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Es mejor perderse que nunca embarcar mejor tentarse a dejar de intentar aunque ya ves que no es tan fácil empezar </a:t>
            </a:r>
          </a:p>
          <a:p>
            <a:pPr algn="ctr"/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fondos-pantalla-paisajes-flores-102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5 CuadroTexto"/>
          <p:cNvSpPr txBox="1"/>
          <p:nvPr/>
        </p:nvSpPr>
        <p:spPr>
          <a:xfrm>
            <a:off x="285720" y="428604"/>
            <a:ext cx="51435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Sé que lo imposible se puede lograr que la tristeza algún día se irá y así será la vida cambia y cambiará</a:t>
            </a:r>
          </a:p>
          <a:p>
            <a:pPr algn="ctr"/>
            <a:endParaRPr lang="es-ES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12290" name="Picture 2" descr="Mes tubes femme Maquillée !!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738150"/>
            <a:ext cx="4589888" cy="6119850"/>
          </a:xfrm>
          <a:prstGeom prst="rect">
            <a:avLst/>
          </a:prstGeom>
          <a:noFill/>
        </p:spPr>
      </p:pic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artleo.com-949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2857488" y="2214554"/>
            <a:ext cx="5474576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Sentirás que el alma vuela</a:t>
            </a:r>
            <a:b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por cantar una vez más</a:t>
            </a:r>
          </a:p>
          <a:p>
            <a:pPr algn="ctr"/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Saber que se puede querer que se pueda</a:t>
            </a:r>
            <a:b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quitarse los miedos sacarlos afuera</a:t>
            </a:r>
            <a:b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pintarse la cara color esperanza</a:t>
            </a:r>
            <a:b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tentar al futuro con el corazón</a:t>
            </a:r>
          </a:p>
          <a:p>
            <a:pPr algn="ctr"/>
            <a:endParaRPr lang="es-ES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11268" name="Picture 4" descr="http://api.ning.com/files/nekszSgAI5EmbzENYjwiNGpCxwBZYcPaMykjmoHwFGA*vALdR6S6vvZ-6YKYIXNUsrfRSeBqy5fCp4S3hNPiSbK4pq3YHtFt/1EFdBZ6B3cOK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5984" y="357166"/>
            <a:ext cx="2928958" cy="2326429"/>
          </a:xfrm>
          <a:prstGeom prst="rect">
            <a:avLst/>
          </a:prstGeom>
          <a:noFill/>
        </p:spPr>
      </p:pic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aisaje-mágic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3929058" y="2071678"/>
            <a:ext cx="500062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Saber que se puede querer que se </a:t>
            </a:r>
            <a:r>
              <a:rPr lang="es-E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pueda quitarse </a:t>
            </a:r>
            <a:r>
              <a:rPr lang="es-E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los miedos sacarlos </a:t>
            </a:r>
            <a:r>
              <a:rPr lang="es-E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afuera pintarse </a:t>
            </a:r>
            <a:r>
              <a:rPr lang="es-E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la cara color </a:t>
            </a:r>
            <a:r>
              <a:rPr lang="es-E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esperanza tentar </a:t>
            </a:r>
            <a:r>
              <a:rPr lang="es-E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al futuro con el corazón</a:t>
            </a:r>
          </a:p>
          <a:p>
            <a:pPr algn="ctr"/>
            <a:endParaRPr lang="es-ES" sz="3600" dirty="0" smtClean="0">
              <a:solidFill>
                <a:srgbClr val="00C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algn="ctr"/>
            <a:endParaRPr lang="es-E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10242" name="Picture 2" descr="http://nsa30.casimages.com/img/2012/10/03/12100309352322130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aisajes_HD_0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</p:spPr>
      </p:pic>
      <p:sp>
        <p:nvSpPr>
          <p:cNvPr id="5" name="4 CuadroTexto"/>
          <p:cNvSpPr txBox="1"/>
          <p:nvPr/>
        </p:nvSpPr>
        <p:spPr>
          <a:xfrm>
            <a:off x="285720" y="857232"/>
            <a:ext cx="3964547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Vale más poder brillar</a:t>
            </a:r>
            <a:br>
              <a:rPr lang="es-E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Que solo buscar ver el sol</a:t>
            </a:r>
          </a:p>
          <a:p>
            <a:pPr algn="ctr"/>
            <a:endParaRPr lang="es-ES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218" name="Picture 2" descr="http://ekladata.com/B0LnuDgt60UJWty49EScElQihy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306" y="285728"/>
            <a:ext cx="6667500" cy="4162426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Japan-Hokkaido-Landscape-WUXGA_country_field_016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Japan-Hokkaido-Landscape-WUXGA_country_field_01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4" name="Picture 2" descr="http://ekladata.com/a3WplevJMyTMjkar0Ukvquu_sfI@500x28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677401">
            <a:off x="-1252461" y="-106228"/>
            <a:ext cx="7940304" cy="4906529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aisajes-bonitos-de-mexico-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</p:spPr>
      </p:pic>
      <p:sp>
        <p:nvSpPr>
          <p:cNvPr id="5" name="4 CuadroTexto"/>
          <p:cNvSpPr txBox="1"/>
          <p:nvPr/>
        </p:nvSpPr>
        <p:spPr>
          <a:xfrm>
            <a:off x="714348" y="500042"/>
            <a:ext cx="271461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solidFill>
                  <a:srgbClr val="FFFF00"/>
                </a:solidFill>
                <a:latin typeface="+mn-lt"/>
              </a:rPr>
              <a:t>Pintarse la cara color esperanza</a:t>
            </a:r>
            <a:br>
              <a:rPr lang="es-ES" sz="3600" dirty="0" smtClean="0">
                <a:solidFill>
                  <a:srgbClr val="FFFF00"/>
                </a:solidFill>
                <a:latin typeface="+mn-lt"/>
              </a:rPr>
            </a:br>
            <a:r>
              <a:rPr lang="es-ES" sz="3600" dirty="0" smtClean="0">
                <a:solidFill>
                  <a:srgbClr val="FFFF00"/>
                </a:solidFill>
                <a:latin typeface="+mn-lt"/>
              </a:rPr>
              <a:t>tentar al futuro con el corazón</a:t>
            </a:r>
          </a:p>
          <a:p>
            <a:pPr algn="ctr"/>
            <a:endParaRPr lang="es-ES" sz="3600" dirty="0">
              <a:solidFill>
                <a:srgbClr val="FFFF00"/>
              </a:solidFill>
              <a:latin typeface="+mn-lt"/>
            </a:endParaRPr>
          </a:p>
        </p:txBody>
      </p:sp>
      <p:pic>
        <p:nvPicPr>
          <p:cNvPr id="7172" name="Picture 4" descr="tube png visage femme"/>
          <p:cNvPicPr>
            <a:picLocks noChangeAspect="1" noChangeArrowheads="1"/>
          </p:cNvPicPr>
          <p:nvPr/>
        </p:nvPicPr>
        <p:blipFill>
          <a:blip r:embed="rId3"/>
          <a:srcRect b="14583"/>
          <a:stretch>
            <a:fillRect/>
          </a:stretch>
        </p:blipFill>
        <p:spPr bwMode="auto">
          <a:xfrm>
            <a:off x="3122359" y="0"/>
            <a:ext cx="602164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aisajes-hermosos-cascada-multicolor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2428860" y="357166"/>
            <a:ext cx="6123792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Saber que se puede querer que se pueda</a:t>
            </a:r>
            <a:br>
              <a:rPr lang="es-ES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</a:br>
            <a:r>
              <a:rPr lang="es-ES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pintarse la cara color esperanza</a:t>
            </a:r>
            <a:br>
              <a:rPr lang="es-ES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</a:br>
            <a:r>
              <a:rPr lang="es-ES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tentar al futuro con el corazón</a:t>
            </a:r>
          </a:p>
          <a:p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etalos_multicolor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5201749" y="785794"/>
            <a:ext cx="394225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Saber que se puede querer que se pueda…</a:t>
            </a:r>
          </a:p>
          <a:p>
            <a:pPr algn="ctr"/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quitarse los miedos sacarlos afuera</a:t>
            </a:r>
            <a:b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pintarse la cara color esperanza</a:t>
            </a:r>
            <a:b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tentar al futuro con el corazón</a:t>
            </a:r>
          </a:p>
          <a:p>
            <a:pPr algn="ctr"/>
            <a:endParaRPr lang="es-ES" sz="3600" dirty="0" smtClean="0">
              <a:latin typeface="+mn-lt"/>
            </a:endParaRPr>
          </a:p>
          <a:p>
            <a:pPr algn="ctr"/>
            <a:endParaRPr lang="es-ES" sz="3600" dirty="0">
              <a:latin typeface="+mn-lt"/>
            </a:endParaRPr>
          </a:p>
        </p:txBody>
      </p:sp>
      <p:pic>
        <p:nvPicPr>
          <p:cNvPr id="5122" name="Picture 2" descr="http://nsa30.casimages.com/img/2012/10/01/121001084728336837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95418"/>
            <a:ext cx="4933915" cy="6953418"/>
          </a:xfrm>
          <a:prstGeom prst="rect">
            <a:avLst/>
          </a:prstGeom>
          <a:noFill/>
        </p:spPr>
      </p:pic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e83e6_0_a56d1_8cbf249e_or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5072066" y="2087463"/>
            <a:ext cx="3714776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Saber que se puede querer que se pueda…</a:t>
            </a:r>
          </a:p>
          <a:p>
            <a:pPr algn="ctr"/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quitarse los miedos sacarlos afuera</a:t>
            </a:r>
            <a:b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pintarse la cara color esperanza</a:t>
            </a:r>
            <a:b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tentar al futuro con el corazón</a:t>
            </a:r>
          </a:p>
          <a:p>
            <a:endParaRPr lang="es-ES" sz="2400" dirty="0" smtClean="0">
              <a:solidFill>
                <a:schemeClr val="bg1"/>
              </a:solidFill>
            </a:endParaRPr>
          </a:p>
          <a:p>
            <a:endParaRPr lang="es-ES" sz="2400" dirty="0">
              <a:solidFill>
                <a:schemeClr val="bg1"/>
              </a:solidFill>
            </a:endParaRPr>
          </a:p>
        </p:txBody>
      </p:sp>
      <p:pic>
        <p:nvPicPr>
          <p:cNvPr id="4098" name="Picture 2" descr="http://nsa29.casimages.com/img/2012/09/25/12092511451951848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69582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niña-con-sus-globos-de-colores-juganbdo-en-el-campo-a-orillas-de-la-ciudad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6684"/>
            <a:ext cx="9144000" cy="6844632"/>
          </a:xfrm>
        </p:spPr>
      </p:pic>
      <p:sp>
        <p:nvSpPr>
          <p:cNvPr id="5" name="4 CuadroTexto"/>
          <p:cNvSpPr txBox="1"/>
          <p:nvPr/>
        </p:nvSpPr>
        <p:spPr>
          <a:xfrm>
            <a:off x="0" y="142852"/>
            <a:ext cx="6585456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Saber que se puede querer que se pueda…</a:t>
            </a:r>
          </a:p>
          <a:p>
            <a:pPr algn="ctr"/>
            <a:r>
              <a:rPr lang="es-E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Quitarse los miedos </a:t>
            </a:r>
          </a:p>
          <a:p>
            <a:pPr algn="ctr"/>
            <a:r>
              <a:rPr lang="es-E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pintarse la cara color esperanza</a:t>
            </a:r>
            <a:endParaRPr lang="es-ES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3214678" y="2428868"/>
            <a:ext cx="43577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3200" dirty="0">
              <a:solidFill>
                <a:srgbClr val="FFFF00"/>
              </a:solidFill>
              <a:latin typeface="+mn-lt"/>
            </a:endParaRPr>
          </a:p>
        </p:txBody>
      </p:sp>
      <p:pic>
        <p:nvPicPr>
          <p:cNvPr id="7" name="6 Imagen" descr="Un-puente-de-arcoíris-en-Taiwán-literalmente-bik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20000" contrast="40000"/>
          </a:blip>
          <a:srcRect/>
          <a:stretch>
            <a:fillRect/>
          </a:stretch>
        </p:blipFill>
        <p:spPr bwMode="auto">
          <a:xfrm>
            <a:off x="2714612" y="6063276"/>
            <a:ext cx="4071966" cy="508993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4214818"/>
            <a:ext cx="20876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Tema: Color Esperanza</a:t>
            </a:r>
          </a:p>
          <a:p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Interpreta : Diego Torres</a:t>
            </a:r>
            <a:endParaRPr lang="es-ES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600" decel="100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OLOR ESPERANZ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2">
      <a:majorFont>
        <a:latin typeface="Brush Script MT"/>
        <a:ea typeface=""/>
        <a:cs typeface=""/>
      </a:majorFont>
      <a:minorFont>
        <a:latin typeface="Brush Script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COLOR ESPERANZA</Template>
  <TotalTime>0</TotalTime>
  <Words>225</Words>
  <Application>Microsoft Office PowerPoint</Application>
  <PresentationFormat>Presentación en pantalla (4:3)</PresentationFormat>
  <Paragraphs>38</Paragraphs>
  <Slides>17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COLOR ESPERANZA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2013-05-09T14:10:59Z</dcterms:created>
  <dcterms:modified xsi:type="dcterms:W3CDTF">2013-05-09T15:01:46Z</dcterms:modified>
</cp:coreProperties>
</file>