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56" r:id="rId3"/>
    <p:sldId id="276" r:id="rId4"/>
    <p:sldId id="273" r:id="rId5"/>
    <p:sldId id="272" r:id="rId6"/>
    <p:sldId id="269" r:id="rId7"/>
    <p:sldId id="271" r:id="rId8"/>
    <p:sldId id="267" r:id="rId9"/>
    <p:sldId id="268" r:id="rId10"/>
    <p:sldId id="265" r:id="rId11"/>
    <p:sldId id="263" r:id="rId12"/>
    <p:sldId id="270" r:id="rId13"/>
    <p:sldId id="262" r:id="rId14"/>
    <p:sldId id="261" r:id="rId15"/>
    <p:sldId id="266" r:id="rId16"/>
    <p:sldId id="259" r:id="rId17"/>
    <p:sldId id="258" r:id="rId18"/>
    <p:sldId id="257" r:id="rId19"/>
    <p:sldId id="274" r:id="rId20"/>
    <p:sldId id="264" r:id="rId21"/>
    <p:sldId id="275" r:id="rId22"/>
    <p:sldId id="277" r:id="rId2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CJ53/i1w6yAln0aqtsxEgA" hashData="Gew76NYlE2dO6OzJK7qiEap5TPU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  <a:srgbClr val="FF99CC"/>
    <a:srgbClr val="00007A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2773" autoAdjust="0"/>
    <p:restoredTop sz="94671" autoAdjust="0"/>
  </p:normalViewPr>
  <p:slideViewPr>
    <p:cSldViewPr>
      <p:cViewPr>
        <p:scale>
          <a:sx n="30" d="100"/>
          <a:sy n="30" d="100"/>
        </p:scale>
        <p:origin x="-1356" y="-9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5B1BC-1035-4502-B223-668320689312}" type="datetimeFigureOut">
              <a:rPr lang="es-ES" smtClean="0"/>
              <a:pPr/>
              <a:t>01/05/2013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CDC54-E5B9-4F68-9CE5-675D36BCF39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5B1BC-1035-4502-B223-668320689312}" type="datetimeFigureOut">
              <a:rPr lang="es-ES" smtClean="0"/>
              <a:pPr/>
              <a:t>01/05/2013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CDC54-E5B9-4F68-9CE5-675D36BCF39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5B1BC-1035-4502-B223-668320689312}" type="datetimeFigureOut">
              <a:rPr lang="es-ES" smtClean="0"/>
              <a:pPr/>
              <a:t>01/05/2013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CDC54-E5B9-4F68-9CE5-675D36BCF39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5B1BC-1035-4502-B223-668320689312}" type="datetimeFigureOut">
              <a:rPr lang="es-ES" smtClean="0"/>
              <a:pPr/>
              <a:t>01/05/2013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CDC54-E5B9-4F68-9CE5-675D36BCF39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5B1BC-1035-4502-B223-668320689312}" type="datetimeFigureOut">
              <a:rPr lang="es-ES" smtClean="0"/>
              <a:pPr/>
              <a:t>01/05/2013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CDC54-E5B9-4F68-9CE5-675D36BCF39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5B1BC-1035-4502-B223-668320689312}" type="datetimeFigureOut">
              <a:rPr lang="es-ES" smtClean="0"/>
              <a:pPr/>
              <a:t>01/05/2013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CDC54-E5B9-4F68-9CE5-675D36BCF39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5B1BC-1035-4502-B223-668320689312}" type="datetimeFigureOut">
              <a:rPr lang="es-ES" smtClean="0"/>
              <a:pPr/>
              <a:t>01/05/2013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CDC54-E5B9-4F68-9CE5-675D36BCF39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5B1BC-1035-4502-B223-668320689312}" type="datetimeFigureOut">
              <a:rPr lang="es-ES" smtClean="0"/>
              <a:pPr/>
              <a:t>01/05/2013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CDC54-E5B9-4F68-9CE5-675D36BCF39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5B1BC-1035-4502-B223-668320689312}" type="datetimeFigureOut">
              <a:rPr lang="es-ES" smtClean="0"/>
              <a:pPr/>
              <a:t>01/05/2013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CDC54-E5B9-4F68-9CE5-675D36BCF39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5B1BC-1035-4502-B223-668320689312}" type="datetimeFigureOut">
              <a:rPr lang="es-ES" smtClean="0"/>
              <a:pPr/>
              <a:t>01/05/2013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CDC54-E5B9-4F68-9CE5-675D36BCF39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5B1BC-1035-4502-B223-668320689312}" type="datetimeFigureOut">
              <a:rPr lang="es-ES" smtClean="0"/>
              <a:pPr/>
              <a:t>01/05/2013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CDC54-E5B9-4F68-9CE5-675D36BCF39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E8CB974-C386-4D94-B9C5-DF57F5B84EC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B5B1BC-1035-4502-B223-668320689312}" type="datetimeFigureOut">
              <a:rPr lang="es-ES" smtClean="0"/>
              <a:pPr/>
              <a:t>01/05/2013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4CDC54-E5B9-4F68-9CE5-675D36BCF39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0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244675F-BC80-4A98-BA91-B2597CC5BAA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26.png"/><Relationship Id="rId7" Type="http://schemas.openxmlformats.org/officeDocument/2006/relationships/image" Target="../media/image28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29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27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007A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53309cc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9 Corazón"/>
          <p:cNvSpPr/>
          <p:nvPr/>
        </p:nvSpPr>
        <p:spPr>
          <a:xfrm>
            <a:off x="428596" y="571480"/>
            <a:ext cx="5929354" cy="4572008"/>
          </a:xfrm>
          <a:prstGeom prst="heart">
            <a:avLst/>
          </a:prstGeom>
          <a:gradFill flip="none" rotWithShape="1">
            <a:gsLst>
              <a:gs pos="6000">
                <a:srgbClr val="FF99CC">
                  <a:shade val="30000"/>
                  <a:satMod val="115000"/>
                  <a:alpha val="29000"/>
                </a:srgbClr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razón"/>
          <p:cNvSpPr/>
          <p:nvPr/>
        </p:nvSpPr>
        <p:spPr>
          <a:xfrm>
            <a:off x="2571736" y="1857364"/>
            <a:ext cx="6000824" cy="4572008"/>
          </a:xfrm>
          <a:prstGeom prst="heart">
            <a:avLst/>
          </a:prstGeom>
          <a:gradFill flip="none" rotWithShape="1">
            <a:gsLst>
              <a:gs pos="6000">
                <a:srgbClr val="FF99CC">
                  <a:shade val="30000"/>
                  <a:satMod val="115000"/>
                  <a:alpha val="29000"/>
                </a:srgbClr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4340" name="Picture 4" descr="Rendered Image"/>
          <p:cNvPicPr>
            <a:picLocks noChangeAspect="1" noChangeArrowheads="1"/>
          </p:cNvPicPr>
          <p:nvPr/>
        </p:nvPicPr>
        <p:blipFill>
          <a:blip r:embed="rId4">
            <a:lum contrast="40000"/>
          </a:blip>
          <a:srcRect/>
          <a:stretch>
            <a:fillRect/>
          </a:stretch>
        </p:blipFill>
        <p:spPr bwMode="auto">
          <a:xfrm>
            <a:off x="785785" y="1000108"/>
            <a:ext cx="3049345" cy="1162050"/>
          </a:xfrm>
          <a:prstGeom prst="rect">
            <a:avLst/>
          </a:prstGeom>
          <a:noFill/>
        </p:spPr>
      </p:pic>
      <p:pic>
        <p:nvPicPr>
          <p:cNvPr id="14342" name="Picture 6" descr="Rendered Image"/>
          <p:cNvPicPr>
            <a:picLocks noChangeAspect="1" noChangeArrowheads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2285984" y="2571744"/>
            <a:ext cx="1891723" cy="1152526"/>
          </a:xfrm>
          <a:prstGeom prst="rect">
            <a:avLst/>
          </a:prstGeom>
          <a:noFill/>
        </p:spPr>
      </p:pic>
      <p:pic>
        <p:nvPicPr>
          <p:cNvPr id="14344" name="Picture 8" descr="Rendered Image"/>
          <p:cNvPicPr>
            <a:picLocks noChangeAspect="1" noChangeArrowheads="1"/>
          </p:cNvPicPr>
          <p:nvPr/>
        </p:nvPicPr>
        <p:blipFill>
          <a:blip r:embed="rId6">
            <a:lum contrast="40000"/>
          </a:blip>
          <a:srcRect/>
          <a:stretch>
            <a:fillRect/>
          </a:stretch>
        </p:blipFill>
        <p:spPr bwMode="auto">
          <a:xfrm>
            <a:off x="3143240" y="4000504"/>
            <a:ext cx="2588178" cy="1562100"/>
          </a:xfrm>
          <a:prstGeom prst="rect">
            <a:avLst/>
          </a:prstGeom>
          <a:noFill/>
        </p:spPr>
      </p:pic>
      <p:pic>
        <p:nvPicPr>
          <p:cNvPr id="14346" name="Picture 10" descr="Rendered Image"/>
          <p:cNvPicPr>
            <a:picLocks noChangeAspect="1" noChangeArrowheads="1"/>
          </p:cNvPicPr>
          <p:nvPr/>
        </p:nvPicPr>
        <p:blipFill>
          <a:blip r:embed="rId7">
            <a:lum contrast="40000"/>
          </a:blip>
          <a:srcRect/>
          <a:stretch>
            <a:fillRect/>
          </a:stretch>
        </p:blipFill>
        <p:spPr bwMode="auto">
          <a:xfrm>
            <a:off x="3929058" y="6072206"/>
            <a:ext cx="4600575" cy="3714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5000">
    <p:sndAc>
      <p:stSnd>
        <p:snd r:embed="rId2" name="Raphael - Cierro Mis Ojo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250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0"/>
                            </p:stCondLst>
                            <p:childTnLst>
                              <p:par>
                                <p:cTn id="23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43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2000"/>
                            </p:stCondLst>
                            <p:childTnLst>
                              <p:par>
                                <p:cTn id="4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43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43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nastol.com.ua-91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Retraso"/>
          <p:cNvSpPr/>
          <p:nvPr/>
        </p:nvSpPr>
        <p:spPr>
          <a:xfrm>
            <a:off x="2285984" y="0"/>
            <a:ext cx="2357422" cy="6858000"/>
          </a:xfrm>
          <a:prstGeom prst="flowChartDelay">
            <a:avLst/>
          </a:prstGeom>
          <a:solidFill>
            <a:schemeClr val="accent6">
              <a:lumMod val="75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traso"/>
          <p:cNvSpPr/>
          <p:nvPr/>
        </p:nvSpPr>
        <p:spPr>
          <a:xfrm flipH="1">
            <a:off x="4572000" y="0"/>
            <a:ext cx="2562276" cy="6858000"/>
          </a:xfrm>
          <a:prstGeom prst="flowChartDelay">
            <a:avLst/>
          </a:prstGeom>
          <a:solidFill>
            <a:schemeClr val="accent6">
              <a:lumMod val="75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traso"/>
          <p:cNvSpPr/>
          <p:nvPr/>
        </p:nvSpPr>
        <p:spPr>
          <a:xfrm>
            <a:off x="1071538" y="0"/>
            <a:ext cx="2357422" cy="6858000"/>
          </a:xfrm>
          <a:prstGeom prst="flowChartDelay">
            <a:avLst/>
          </a:prstGeom>
          <a:solidFill>
            <a:schemeClr val="accent6">
              <a:lumMod val="75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traso"/>
          <p:cNvSpPr/>
          <p:nvPr/>
        </p:nvSpPr>
        <p:spPr>
          <a:xfrm flipH="1">
            <a:off x="5643570" y="0"/>
            <a:ext cx="2562276" cy="6858000"/>
          </a:xfrm>
          <a:prstGeom prst="flowChartDelay">
            <a:avLst/>
          </a:prstGeom>
          <a:solidFill>
            <a:schemeClr val="accent6">
              <a:lumMod val="75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traso"/>
          <p:cNvSpPr/>
          <p:nvPr/>
        </p:nvSpPr>
        <p:spPr>
          <a:xfrm>
            <a:off x="0" y="0"/>
            <a:ext cx="2357422" cy="6858000"/>
          </a:xfrm>
          <a:prstGeom prst="flowChartDelay">
            <a:avLst/>
          </a:prstGeom>
          <a:solidFill>
            <a:schemeClr val="accent6">
              <a:lumMod val="75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traso"/>
          <p:cNvSpPr/>
          <p:nvPr/>
        </p:nvSpPr>
        <p:spPr>
          <a:xfrm flipH="1">
            <a:off x="6581724" y="0"/>
            <a:ext cx="2562276" cy="6858000"/>
          </a:xfrm>
          <a:prstGeom prst="flowChartDelay">
            <a:avLst/>
          </a:prstGeom>
          <a:solidFill>
            <a:schemeClr val="accent6">
              <a:lumMod val="75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Tantr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9436"/>
            <a:ext cx="9144000" cy="6778564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YuriArcurs_shutterstock.com_68993026130530054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sp>
        <p:nvSpPr>
          <p:cNvPr id="6" name="5 Lágrima"/>
          <p:cNvSpPr/>
          <p:nvPr/>
        </p:nvSpPr>
        <p:spPr>
          <a:xfrm>
            <a:off x="4357686" y="0"/>
            <a:ext cx="4786314" cy="4500570"/>
          </a:xfrm>
          <a:prstGeom prst="teardrop">
            <a:avLst/>
          </a:prstGeom>
          <a:solidFill>
            <a:schemeClr val="accent6">
              <a:lumMod val="75000"/>
              <a:alpha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>
            <a:off x="3571868" y="428604"/>
            <a:ext cx="4786314" cy="4500570"/>
          </a:xfrm>
          <a:prstGeom prst="teardrop">
            <a:avLst/>
          </a:prstGeom>
          <a:solidFill>
            <a:schemeClr val="accent6">
              <a:lumMod val="50000"/>
              <a:alpha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>
            <a:off x="2571736" y="928670"/>
            <a:ext cx="4786314" cy="4500570"/>
          </a:xfrm>
          <a:prstGeom prst="teardrop">
            <a:avLst/>
          </a:prstGeom>
          <a:solidFill>
            <a:schemeClr val="accent6">
              <a:lumMod val="75000"/>
              <a:alpha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>
            <a:off x="1643042" y="1571612"/>
            <a:ext cx="4786314" cy="4500570"/>
          </a:xfrm>
          <a:prstGeom prst="teardrop">
            <a:avLst/>
          </a:prstGeom>
          <a:solidFill>
            <a:schemeClr val="accent6">
              <a:lumMod val="50000"/>
              <a:alpha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>
            <a:off x="928662" y="2357430"/>
            <a:ext cx="4786314" cy="4500570"/>
          </a:xfrm>
          <a:prstGeom prst="teardrop">
            <a:avLst/>
          </a:prstGeom>
          <a:solidFill>
            <a:schemeClr val="accent6">
              <a:lumMod val="75000"/>
              <a:alpha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>
            <a:off x="0" y="3071810"/>
            <a:ext cx="4857752" cy="4357694"/>
          </a:xfrm>
          <a:prstGeom prst="teardrop">
            <a:avLst/>
          </a:prstGeom>
          <a:solidFill>
            <a:schemeClr val="accent6">
              <a:lumMod val="50000"/>
              <a:alpha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Imagen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ankoboev.Ru_devushka_i_paren_v_vod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20826091">
            <a:off x="371236" y="373011"/>
            <a:ext cx="3766120" cy="3751833"/>
          </a:xfrm>
          <a:prstGeom prst="teardrop">
            <a:avLst/>
          </a:prstGeom>
          <a:solidFill>
            <a:srgbClr val="0000CC">
              <a:alpha val="7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6718578">
            <a:off x="4683658" y="267666"/>
            <a:ext cx="3766120" cy="3751833"/>
          </a:xfrm>
          <a:prstGeom prst="teardrop">
            <a:avLst/>
          </a:prstGeom>
          <a:solidFill>
            <a:srgbClr val="0000CC">
              <a:alpha val="7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0826091">
            <a:off x="-128862" y="1015928"/>
            <a:ext cx="3766120" cy="3751833"/>
          </a:xfrm>
          <a:prstGeom prst="teardrop">
            <a:avLst/>
          </a:prstGeom>
          <a:solidFill>
            <a:schemeClr val="accent1">
              <a:lumMod val="60000"/>
              <a:lumOff val="40000"/>
              <a:alpha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6718578">
            <a:off x="5123346" y="767709"/>
            <a:ext cx="3766120" cy="3751833"/>
          </a:xfrm>
          <a:prstGeom prst="teardrop">
            <a:avLst/>
          </a:prstGeom>
          <a:solidFill>
            <a:schemeClr val="accent1">
              <a:lumMod val="60000"/>
              <a:lumOff val="40000"/>
              <a:alpha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20826091">
            <a:off x="-557490" y="1873184"/>
            <a:ext cx="3766120" cy="3751833"/>
          </a:xfrm>
          <a:prstGeom prst="teardrop">
            <a:avLst/>
          </a:prstGeom>
          <a:solidFill>
            <a:srgbClr val="0000CC">
              <a:alpha val="7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6718578">
            <a:off x="5540914" y="1553527"/>
            <a:ext cx="3766120" cy="3751833"/>
          </a:xfrm>
          <a:prstGeom prst="teardrop">
            <a:avLst/>
          </a:prstGeom>
          <a:solidFill>
            <a:srgbClr val="0000CC">
              <a:alpha val="7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ankoboev.Ru_holodnaya_lyubov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  <p:pic>
        <p:nvPicPr>
          <p:cNvPr id="5" name="4 Imagen" descr="Bankoboev.Ru_holodnaya_lyubov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ankoboev.Ru_follower_gir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Pentágono"/>
          <p:cNvSpPr/>
          <p:nvPr/>
        </p:nvSpPr>
        <p:spPr>
          <a:xfrm>
            <a:off x="0" y="0"/>
            <a:ext cx="9144000" cy="1785926"/>
          </a:xfrm>
          <a:prstGeom prst="homePlate">
            <a:avLst/>
          </a:prstGeom>
          <a:solidFill>
            <a:schemeClr val="accent6">
              <a:lumMod val="50000"/>
              <a:alpha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entágono"/>
          <p:cNvSpPr/>
          <p:nvPr/>
        </p:nvSpPr>
        <p:spPr>
          <a:xfrm>
            <a:off x="0" y="1785926"/>
            <a:ext cx="9144000" cy="1785926"/>
          </a:xfrm>
          <a:prstGeom prst="homePlate">
            <a:avLst/>
          </a:prstGeom>
          <a:solidFill>
            <a:schemeClr val="accent6">
              <a:lumMod val="50000"/>
              <a:alpha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entágono"/>
          <p:cNvSpPr/>
          <p:nvPr/>
        </p:nvSpPr>
        <p:spPr>
          <a:xfrm>
            <a:off x="0" y="3571876"/>
            <a:ext cx="9144000" cy="1643074"/>
          </a:xfrm>
          <a:prstGeom prst="homePlate">
            <a:avLst/>
          </a:prstGeom>
          <a:solidFill>
            <a:schemeClr val="accent6">
              <a:lumMod val="50000"/>
              <a:alpha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entágono"/>
          <p:cNvSpPr/>
          <p:nvPr/>
        </p:nvSpPr>
        <p:spPr>
          <a:xfrm>
            <a:off x="0" y="5143512"/>
            <a:ext cx="9144000" cy="1714488"/>
          </a:xfrm>
          <a:prstGeom prst="homePlate">
            <a:avLst/>
          </a:prstGeom>
          <a:solidFill>
            <a:schemeClr val="accent6">
              <a:lumMod val="50000"/>
              <a:alpha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ankoboev.Ru_nezhnye_obyatiya_dvuh_vlyublenny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5" name="4 Imagen" descr="Bankoboev.Ru_nezhnye_obyatiya_dvuh_vlyublenny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ankoboev.Ru_parochka_v_beloi_postelk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Bankoboev.Ru_parochka_v_beloi_postelk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nastol.com.ua-252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Proceso"/>
          <p:cNvSpPr/>
          <p:nvPr/>
        </p:nvSpPr>
        <p:spPr>
          <a:xfrm>
            <a:off x="0" y="0"/>
            <a:ext cx="857224" cy="6858000"/>
          </a:xfrm>
          <a:prstGeom prst="flowChartProcess">
            <a:avLst/>
          </a:prstGeom>
          <a:solidFill>
            <a:schemeClr val="accent2">
              <a:lumMod val="60000"/>
              <a:lumOff val="40000"/>
              <a:alpha val="72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roceso"/>
          <p:cNvSpPr/>
          <p:nvPr/>
        </p:nvSpPr>
        <p:spPr>
          <a:xfrm>
            <a:off x="928662" y="0"/>
            <a:ext cx="857224" cy="6858000"/>
          </a:xfrm>
          <a:prstGeom prst="flowChartProcess">
            <a:avLst/>
          </a:prstGeom>
          <a:solidFill>
            <a:schemeClr val="accent2">
              <a:lumMod val="75000"/>
              <a:alpha val="72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roceso"/>
          <p:cNvSpPr/>
          <p:nvPr/>
        </p:nvSpPr>
        <p:spPr>
          <a:xfrm>
            <a:off x="1857388" y="0"/>
            <a:ext cx="857224" cy="6858000"/>
          </a:xfrm>
          <a:prstGeom prst="flowChartProcess">
            <a:avLst/>
          </a:prstGeom>
          <a:solidFill>
            <a:schemeClr val="accent2">
              <a:lumMod val="60000"/>
              <a:lumOff val="40000"/>
              <a:alpha val="72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roceso"/>
          <p:cNvSpPr/>
          <p:nvPr/>
        </p:nvSpPr>
        <p:spPr>
          <a:xfrm>
            <a:off x="2786050" y="0"/>
            <a:ext cx="857224" cy="6858000"/>
          </a:xfrm>
          <a:prstGeom prst="flowChartProcess">
            <a:avLst/>
          </a:prstGeom>
          <a:solidFill>
            <a:schemeClr val="accent2">
              <a:lumMod val="75000"/>
              <a:alpha val="72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roceso"/>
          <p:cNvSpPr/>
          <p:nvPr/>
        </p:nvSpPr>
        <p:spPr>
          <a:xfrm>
            <a:off x="3643338" y="0"/>
            <a:ext cx="857224" cy="6858000"/>
          </a:xfrm>
          <a:prstGeom prst="flowChartProcess">
            <a:avLst/>
          </a:prstGeom>
          <a:solidFill>
            <a:schemeClr val="accent2">
              <a:lumMod val="60000"/>
              <a:lumOff val="40000"/>
              <a:alpha val="72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roceso"/>
          <p:cNvSpPr/>
          <p:nvPr/>
        </p:nvSpPr>
        <p:spPr>
          <a:xfrm>
            <a:off x="4572000" y="0"/>
            <a:ext cx="857224" cy="6858000"/>
          </a:xfrm>
          <a:prstGeom prst="flowChartProcess">
            <a:avLst/>
          </a:prstGeom>
          <a:solidFill>
            <a:schemeClr val="accent2">
              <a:lumMod val="75000"/>
              <a:alpha val="72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roceso"/>
          <p:cNvSpPr/>
          <p:nvPr/>
        </p:nvSpPr>
        <p:spPr>
          <a:xfrm>
            <a:off x="5500726" y="0"/>
            <a:ext cx="857224" cy="6858000"/>
          </a:xfrm>
          <a:prstGeom prst="flowChartProcess">
            <a:avLst/>
          </a:prstGeom>
          <a:solidFill>
            <a:schemeClr val="accent2">
              <a:lumMod val="60000"/>
              <a:lumOff val="40000"/>
              <a:alpha val="72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roceso"/>
          <p:cNvSpPr/>
          <p:nvPr/>
        </p:nvSpPr>
        <p:spPr>
          <a:xfrm>
            <a:off x="6429388" y="0"/>
            <a:ext cx="857224" cy="6858000"/>
          </a:xfrm>
          <a:prstGeom prst="flowChartProcess">
            <a:avLst/>
          </a:prstGeom>
          <a:solidFill>
            <a:schemeClr val="accent2">
              <a:lumMod val="75000"/>
              <a:alpha val="72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roceso"/>
          <p:cNvSpPr/>
          <p:nvPr/>
        </p:nvSpPr>
        <p:spPr>
          <a:xfrm>
            <a:off x="7358114" y="0"/>
            <a:ext cx="857224" cy="6858000"/>
          </a:xfrm>
          <a:prstGeom prst="flowChartProcess">
            <a:avLst/>
          </a:prstGeom>
          <a:solidFill>
            <a:schemeClr val="accent2">
              <a:lumMod val="60000"/>
              <a:lumOff val="40000"/>
              <a:alpha val="72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roceso"/>
          <p:cNvSpPr/>
          <p:nvPr/>
        </p:nvSpPr>
        <p:spPr>
          <a:xfrm>
            <a:off x="8286776" y="0"/>
            <a:ext cx="857224" cy="6858000"/>
          </a:xfrm>
          <a:prstGeom prst="flowChartProcess">
            <a:avLst/>
          </a:prstGeom>
          <a:solidFill>
            <a:schemeClr val="accent2">
              <a:lumMod val="75000"/>
              <a:alpha val="72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nastol.com.ua-235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nastol.com.ua-235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nastol.com.ua-235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ankoboev.Ru_sladkii_sok_poceluy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pic>
        <p:nvPicPr>
          <p:cNvPr id="5" name="4 Imagen" descr="Bankoboev.Ru_sladkii_sok_poceluy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6 Imagen" descr="immensità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mensità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ankoboev.Ru_slova_lyubvi.jpg"/>
          <p:cNvPicPr>
            <a:picLocks noChangeAspect="1"/>
          </p:cNvPicPr>
          <p:nvPr/>
        </p:nvPicPr>
        <p:blipFill>
          <a:blip r:embed="rId2"/>
          <a:srcRect t="3169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orazón"/>
          <p:cNvSpPr/>
          <p:nvPr/>
        </p:nvSpPr>
        <p:spPr>
          <a:xfrm>
            <a:off x="571472" y="0"/>
            <a:ext cx="8143932" cy="6858000"/>
          </a:xfrm>
          <a:prstGeom prst="hear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razón"/>
          <p:cNvSpPr/>
          <p:nvPr/>
        </p:nvSpPr>
        <p:spPr>
          <a:xfrm>
            <a:off x="1285852" y="428604"/>
            <a:ext cx="6858048" cy="5857916"/>
          </a:xfrm>
          <a:prstGeom prst="heart">
            <a:avLst/>
          </a:prstGeom>
          <a:noFill/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razón"/>
          <p:cNvSpPr/>
          <p:nvPr/>
        </p:nvSpPr>
        <p:spPr>
          <a:xfrm>
            <a:off x="2143108" y="857232"/>
            <a:ext cx="5010184" cy="4438680"/>
          </a:xfrm>
          <a:prstGeom prst="heart">
            <a:avLst/>
          </a:prstGeom>
          <a:noFill/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razón"/>
          <p:cNvSpPr/>
          <p:nvPr/>
        </p:nvSpPr>
        <p:spPr>
          <a:xfrm>
            <a:off x="2857488" y="1142984"/>
            <a:ext cx="3652862" cy="3224234"/>
          </a:xfrm>
          <a:prstGeom prst="hear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ankoboev.Ru_v_predvkushenii_poceluy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3281"/>
            <a:ext cx="9144000" cy="6811437"/>
          </a:xfrm>
          <a:prstGeom prst="rect">
            <a:avLst/>
          </a:prstGeom>
        </p:spPr>
      </p:pic>
      <p:sp>
        <p:nvSpPr>
          <p:cNvPr id="6" name="5 Lágrima"/>
          <p:cNvSpPr/>
          <p:nvPr/>
        </p:nvSpPr>
        <p:spPr>
          <a:xfrm>
            <a:off x="1785918" y="2928934"/>
            <a:ext cx="2928958" cy="3143272"/>
          </a:xfrm>
          <a:prstGeom prst="teardrop">
            <a:avLst/>
          </a:prstGeom>
          <a:solidFill>
            <a:srgbClr val="C00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5400000">
            <a:off x="1391138" y="202948"/>
            <a:ext cx="2928958" cy="3143272"/>
          </a:xfrm>
          <a:prstGeom prst="teardrop">
            <a:avLst/>
          </a:prstGeom>
          <a:solidFill>
            <a:srgbClr val="C00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0603110">
            <a:off x="4445248" y="81251"/>
            <a:ext cx="2928958" cy="3143272"/>
          </a:xfrm>
          <a:prstGeom prst="teardrop">
            <a:avLst/>
          </a:prstGeom>
          <a:solidFill>
            <a:srgbClr val="C00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6461334">
            <a:off x="4285772" y="2722592"/>
            <a:ext cx="2928958" cy="3143272"/>
          </a:xfrm>
          <a:prstGeom prst="teardrop">
            <a:avLst/>
          </a:prstGeom>
          <a:solidFill>
            <a:srgbClr val="C00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ankoboev.Ru_vselenskaya_nezhnos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Bankoboev.Ru_vselenskaya_nezhnos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nastol.com.ua-237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ankoboev.Ru_paren_celuet_devushku_v_ushk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24676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4572000" cy="3500438"/>
          </a:xfrm>
          <a:prstGeom prst="rect">
            <a:avLst/>
          </a:prstGeom>
          <a:solidFill>
            <a:schemeClr val="accent6">
              <a:lumMod val="50000"/>
              <a:alpha val="7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4714876" y="3500438"/>
            <a:ext cx="4429124" cy="3357562"/>
          </a:xfrm>
          <a:prstGeom prst="rect">
            <a:avLst/>
          </a:prstGeom>
          <a:solidFill>
            <a:schemeClr val="accent6">
              <a:lumMod val="50000"/>
              <a:alpha val="7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3500438"/>
            <a:ext cx="4714876" cy="3357562"/>
          </a:xfrm>
          <a:prstGeom prst="rect">
            <a:avLst/>
          </a:prstGeom>
          <a:solidFill>
            <a:schemeClr val="accent6">
              <a:lumMod val="50000"/>
              <a:alpha val="7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4572000" y="0"/>
            <a:ext cx="4572000" cy="3500438"/>
          </a:xfrm>
          <a:prstGeom prst="rect">
            <a:avLst/>
          </a:prstGeom>
          <a:solidFill>
            <a:schemeClr val="accent6">
              <a:lumMod val="50000"/>
              <a:alpha val="7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edward-and-bella-wallpaper-edward-and-bella-16506687-1024-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0722" name="Picture 2" descr="Rendered Image"/>
          <p:cNvPicPr>
            <a:picLocks noChangeAspect="1" noChangeArrowheads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/>
          <a:stretch>
            <a:fillRect/>
          </a:stretch>
        </p:blipFill>
        <p:spPr bwMode="auto">
          <a:xfrm>
            <a:off x="2428860" y="6007433"/>
            <a:ext cx="3910012" cy="36481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4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40</Words>
  <Application>Microsoft Office PowerPoint</Application>
  <PresentationFormat>Presentación en pantalla (4:3)</PresentationFormat>
  <Paragraphs>15</Paragraphs>
  <Slides>21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21</vt:i4>
      </vt:variant>
    </vt:vector>
  </HeadingPairs>
  <TitlesOfParts>
    <vt:vector size="2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139</cp:revision>
  <dcterms:created xsi:type="dcterms:W3CDTF">2013-04-30T19:20:07Z</dcterms:created>
  <dcterms:modified xsi:type="dcterms:W3CDTF">2013-05-01T16:15:17Z</dcterms:modified>
</cp:coreProperties>
</file>