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56" r:id="rId4"/>
    <p:sldId id="260" r:id="rId5"/>
    <p:sldId id="265" r:id="rId6"/>
    <p:sldId id="266" r:id="rId7"/>
    <p:sldId id="257" r:id="rId8"/>
    <p:sldId id="262" r:id="rId9"/>
    <p:sldId id="258" r:id="rId10"/>
    <p:sldId id="259" r:id="rId11"/>
    <p:sldId id="261" r:id="rId12"/>
    <p:sldId id="267" r:id="rId13"/>
    <p:sldId id="268" r:id="rId14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fjz8OHcp0E+hfsG46MxVw==" hashData="KPuElTvoYQwGdFgEQQejpWjFwq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4" d="100"/>
          <a:sy n="84" d="100"/>
        </p:scale>
        <p:origin x="-1560" y="-40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2B80E-3AA5-476D-B94A-81733DB70895}" type="datetimeFigureOut">
              <a:rPr lang="es-ES" smtClean="0"/>
              <a:pPr/>
              <a:t>02/03/2014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BE2D8-1F58-4257-80FE-FFD4E2108C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2B80E-3AA5-476D-B94A-81733DB70895}" type="datetimeFigureOut">
              <a:rPr lang="es-ES" smtClean="0"/>
              <a:pPr/>
              <a:t>02/03/2014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BE2D8-1F58-4257-80FE-FFD4E2108C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2B80E-3AA5-476D-B94A-81733DB70895}" type="datetimeFigureOut">
              <a:rPr lang="es-ES" smtClean="0"/>
              <a:pPr/>
              <a:t>02/03/2014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BE2D8-1F58-4257-80FE-FFD4E2108C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2B80E-3AA5-476D-B94A-81733DB70895}" type="datetimeFigureOut">
              <a:rPr lang="es-ES" smtClean="0"/>
              <a:pPr/>
              <a:t>02/03/2014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BE2D8-1F58-4257-80FE-FFD4E2108C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2B80E-3AA5-476D-B94A-81733DB70895}" type="datetimeFigureOut">
              <a:rPr lang="es-ES" smtClean="0"/>
              <a:pPr/>
              <a:t>02/03/2014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BE2D8-1F58-4257-80FE-FFD4E2108C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2B80E-3AA5-476D-B94A-81733DB70895}" type="datetimeFigureOut">
              <a:rPr lang="es-ES" smtClean="0"/>
              <a:pPr/>
              <a:t>02/03/2014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BE2D8-1F58-4257-80FE-FFD4E2108C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2B80E-3AA5-476D-B94A-81733DB70895}" type="datetimeFigureOut">
              <a:rPr lang="es-ES" smtClean="0"/>
              <a:pPr/>
              <a:t>02/03/2014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BE2D8-1F58-4257-80FE-FFD4E2108C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2B80E-3AA5-476D-B94A-81733DB70895}" type="datetimeFigureOut">
              <a:rPr lang="es-ES" smtClean="0"/>
              <a:pPr/>
              <a:t>02/03/2014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BE2D8-1F58-4257-80FE-FFD4E2108C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2B80E-3AA5-476D-B94A-81733DB70895}" type="datetimeFigureOut">
              <a:rPr lang="es-ES" smtClean="0"/>
              <a:pPr/>
              <a:t>02/03/2014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BE2D8-1F58-4257-80FE-FFD4E2108C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2B80E-3AA5-476D-B94A-81733DB70895}" type="datetimeFigureOut">
              <a:rPr lang="es-ES" smtClean="0"/>
              <a:pPr/>
              <a:t>02/03/2014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BE2D8-1F58-4257-80FE-FFD4E2108C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2B80E-3AA5-476D-B94A-81733DB70895}" type="datetimeFigureOut">
              <a:rPr lang="es-ES" smtClean="0"/>
              <a:pPr/>
              <a:t>02/03/2014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BE2D8-1F58-4257-80FE-FFD4E2108C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505724-2079-42B1-96D8-44503557E9C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22B80E-3AA5-476D-B94A-81733DB70895}" type="datetimeFigureOut">
              <a:rPr lang="es-ES" smtClean="0"/>
              <a:pPr/>
              <a:t>02/03/2014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BE2D8-1F58-4257-80FE-FFD4E2108C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72CEA24-CBF7-40CD-87BE-0FECB2046DB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1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image" Target="../media/image15.png"/><Relationship Id="rId4" Type="http://schemas.openxmlformats.org/officeDocument/2006/relationships/image" Target="../media/image19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1.gif"/><Relationship Id="rId7" Type="http://schemas.openxmlformats.org/officeDocument/2006/relationships/image" Target="../media/image15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gif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7.gif"/><Relationship Id="rId7" Type="http://schemas.openxmlformats.org/officeDocument/2006/relationships/image" Target="../media/image29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gif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30.jpeg"/><Relationship Id="rId7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gif"/><Relationship Id="rId5" Type="http://schemas.openxmlformats.org/officeDocument/2006/relationships/image" Target="../media/image35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1.gif"/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39.gif"/><Relationship Id="rId5" Type="http://schemas.openxmlformats.org/officeDocument/2006/relationships/image" Target="../media/image38.png"/><Relationship Id="rId4" Type="http://schemas.openxmlformats.org/officeDocument/2006/relationships/image" Target="../media/image37.jpeg"/><Relationship Id="rId9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44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5.png"/><Relationship Id="rId21" Type="http://schemas.openxmlformats.org/officeDocument/2006/relationships/image" Target="../media/image12.jpeg"/><Relationship Id="rId7" Type="http://schemas.openxmlformats.org/officeDocument/2006/relationships/image" Target="../media/image4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admin\Mis documentos\AAAAAAAAAAAAAA\EFECTOS PARA PROXIMO\Animación5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0" y="-238844"/>
            <a:ext cx="9144000" cy="5953844"/>
          </a:xfrm>
          <a:prstGeom prst="rect">
            <a:avLst/>
          </a:prstGeom>
          <a:noFill/>
        </p:spPr>
      </p:pic>
      <p:pic>
        <p:nvPicPr>
          <p:cNvPr id="1026" name="Picture 2" descr="C:\Documents and Settings\admin\Mis documentos\Mis imágenes\GIFS\445c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913284"/>
            <a:ext cx="3544788" cy="3544788"/>
          </a:xfrm>
          <a:prstGeom prst="rect">
            <a:avLst/>
          </a:prstGeom>
          <a:noFill/>
        </p:spPr>
      </p:pic>
      <p:pic>
        <p:nvPicPr>
          <p:cNvPr id="8198" name="Picture 6" descr="C:\Documents and Settings\admin\Mis documentos\AAAAAAAAAAAAAA\EFECTOS PARA PROXIMO\VC_PinkCarnival_El38_Shadowed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238844"/>
            <a:ext cx="5452189" cy="3528392"/>
          </a:xfrm>
          <a:prstGeom prst="rect">
            <a:avLst/>
          </a:prstGeom>
          <a:noFill/>
        </p:spPr>
      </p:pic>
      <p:pic>
        <p:nvPicPr>
          <p:cNvPr id="8196" name="Picture 4" descr="C:\Documents and Settings\admin\Mis documentos\AAAAAAAAAAAAAA\EFECTOS PARA PROXIMO\2013_carnaval44_SL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1633364"/>
            <a:ext cx="2380437" cy="3289548"/>
          </a:xfrm>
          <a:prstGeom prst="rect">
            <a:avLst/>
          </a:prstGeom>
          <a:noFill/>
        </p:spPr>
      </p:pic>
      <p:pic>
        <p:nvPicPr>
          <p:cNvPr id="8200" name="Picture 8" descr="C:\Documents and Settings\admin\Mis documentos\AAAAAAAAAAAAAA\EFECTOS PARA PROXIMO\7-11~Beads~GoldwithRedStars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99592" y="0"/>
            <a:ext cx="3757613" cy="3757613"/>
          </a:xfrm>
          <a:prstGeom prst="rect">
            <a:avLst/>
          </a:prstGeom>
          <a:noFill/>
        </p:spPr>
      </p:pic>
      <p:pic>
        <p:nvPicPr>
          <p:cNvPr id="6" name="Picture 3" descr="C:\Documents and Settings\admin\Mis documentos\AAAAAAAAAAAAAA\EFECTOS PARA PROXIMO\VC_PinkCarnival_El23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1129308"/>
            <a:ext cx="2221788" cy="3139329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827584" y="4791670"/>
            <a:ext cx="73881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Carnaval a ritmo de twist</a:t>
            </a:r>
            <a:endParaRPr lang="es-ES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" name="Picture 3" descr="C:\Documents and Settings\admin\Mis documentos\CONVOCATORIAS\PPS MY\2013\Porque  no  olvido  tu canción\persiana.jpg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16000" contrast="34000"/>
          </a:blip>
          <a:srcRect/>
          <a:stretch>
            <a:fillRect/>
          </a:stretch>
        </p:blipFill>
        <p:spPr bwMode="auto">
          <a:xfrm>
            <a:off x="1" y="-238844"/>
            <a:ext cx="9144000" cy="5953844"/>
          </a:xfrm>
          <a:prstGeom prst="rect">
            <a:avLst/>
          </a:prstGeom>
          <a:noFill/>
        </p:spPr>
      </p:pic>
      <p:pic>
        <p:nvPicPr>
          <p:cNvPr id="11" name="Picture 4" descr="C:\Documents and Settings\admin\Mis documentos\CONVOCATORIAS\PPS MY\2013\Porque  no  olvido  tu canción\-cortinero.png"/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9000" contrast="24000"/>
          </a:blip>
          <a:srcRect/>
          <a:stretch>
            <a:fillRect/>
          </a:stretch>
        </p:blipFill>
        <p:spPr bwMode="auto">
          <a:xfrm>
            <a:off x="0" y="-210344"/>
            <a:ext cx="9144000" cy="781830"/>
          </a:xfrm>
          <a:prstGeom prst="rect">
            <a:avLst/>
          </a:prstGeom>
          <a:noFill/>
          <a:effectLst>
            <a:innerShdw blurRad="63500" dist="50800" dir="5400000">
              <a:prstClr val="black">
                <a:alpha val="50000"/>
              </a:prstClr>
            </a:innerShdw>
          </a:effectLst>
        </p:spPr>
      </p:pic>
      <p:pic>
        <p:nvPicPr>
          <p:cNvPr id="12" name="Picture 8" descr="C:\Documents and Settings\admin\Mis documentos\CONVOCATORIAS\PPS MY\2013\Porque  no  olvido  tu canción\Imagen7.png"/>
          <p:cNvPicPr>
            <a:picLocks noChangeAspect="1" noChangeArrowheads="1"/>
          </p:cNvPicPr>
          <p:nvPr/>
        </p:nvPicPr>
        <p:blipFill>
          <a:blip r:embed="rId11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771800" y="0"/>
            <a:ext cx="3214710" cy="263109"/>
          </a:xfrm>
          <a:prstGeom prst="rect">
            <a:avLst/>
          </a:prstGeom>
          <a:noFill/>
        </p:spPr>
      </p:pic>
      <p:pic>
        <p:nvPicPr>
          <p:cNvPr id="13" name="Picture 2" descr="C:\Documents and Settings\admin\Mis documentos\AAAAAAAAAAAAAA\EFECTOS PARA PROXIMO\2013_carnaval18_SL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275856" y="450415"/>
            <a:ext cx="3384376" cy="5264585"/>
          </a:xfrm>
          <a:prstGeom prst="rect">
            <a:avLst/>
          </a:prstGeom>
          <a:noFill/>
        </p:spPr>
      </p:pic>
      <p:pic>
        <p:nvPicPr>
          <p:cNvPr id="1027" name="Picture 3" descr="F:\10 de julio 2012 respaldo\Mis imágenes\MATERIAL PSP\CARNAVAL\!~DIANA~!_mardigrasmask1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712506" y="0"/>
            <a:ext cx="2431494" cy="2607072"/>
          </a:xfrm>
          <a:prstGeom prst="rect">
            <a:avLst/>
          </a:prstGeom>
          <a:noFill/>
        </p:spPr>
      </p:pic>
      <p:pic>
        <p:nvPicPr>
          <p:cNvPr id="2" name="Picture 2" descr="C:\Documents and Settings\admin\Mis documentos\AAAAAAAAAAAAAA\EFECTOS PARA PROXIMO\cuadro-  negro.jpg"/>
          <p:cNvPicPr>
            <a:picLocks noChangeAspect="1" noChangeArrowheads="1"/>
          </p:cNvPicPr>
          <p:nvPr/>
        </p:nvPicPr>
        <p:blipFill>
          <a:blip r:embed="rId14" cstate="print"/>
          <a:srcRect l="8263" t="4012" r="2751" b="4454"/>
          <a:stretch>
            <a:fillRect/>
          </a:stretch>
        </p:blipFill>
        <p:spPr bwMode="auto">
          <a:xfrm>
            <a:off x="0" y="-238844"/>
            <a:ext cx="9144000" cy="595384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750">
    <p:sndAc>
      <p:stSnd loop="1">
        <p:snd r:embed="rId2" name="CHUBBY CHECKER   Let's twist again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34 0.01138 C -0.14288 0.01415 -0.14253 0.01693 -0.14166 0.01942 C -0.1408 0.02247 -0.1368 0.02525 -0.13819 0.02774 C -0.14045 0.03218 -0.14861 0.03329 -0.14861 0.03329 C -0.1533 0.04494 -0.15625 0.04356 -0.16406 0.04994 C -0.17239 0.06935 -0.16302 0.07657 -0.15191 0.08017 C -0.13663 0.09709 -0.12309 0.09238 -0.10364 0.09404 C -0.07864 0.08738 -0.08576 0.0946 -0.07778 0.06908 C -0.09045 0.05548 -0.10087 0.06824 -0.11232 0.0774 C -0.11389 0.08405 -0.11805 0.10403 -0.11232 0.11041 C -0.1 0.12455 -0.06215 0.12566 -0.05034 0.12705 C -0.04236 0.12511 -0.03385 0.12594 -0.02621 0.1215 C -0.02343 0.11984 -0.02309 0.11346 -0.021 0.11041 C -0.0059 0.08877 -0.00955 0.10181 0.00139 0.0663 C 0.00226 0.0638 0.00851 0.06353 0.0066 0.06353 C 0.00261 0.06353 -0.00312 0.06686 -0.00712 0.06908 C -0.0118 0.07462 -0.01684 0.07906 -0.021 0.08572 C -0.02465 0.09154 -0.02725 0.09959 -0.03125 0.10486 C -0.03316 0.10763 -0.03611 0.10791 -0.03819 0.11041 C -0.04236 0.11512 -0.04409 0.12039 -0.04687 0.12705 C -0.04271 0.14647 -0.03854 0.15063 -0.02621 0.15729 C -0.02448 0.15812 -0.02274 0.15923 -0.021 0.16006 C -0.01927 0.16089 -0.0158 0.16283 -0.0158 0.16283 C -0.00781 0.16089 0.0007 0.16172 0.00834 0.15729 C 0.01111 0.15562 0.01129 0.14924 0.01354 0.14619 C 0.01493 0.14425 0.01702 0.14425 0.01875 0.14342 C 0.03073 0.13066 0.02552 0.1362 0.0342 0.12705 C 0.04271 0.11817 0.05868 0.1129 0.06875 0.10486 C 0.07049 0.10209 0.07188 0.09903 0.07379 0.09654 C 0.07709 0.09238 0.0882 0.0835 0.0842 0.08572 C 0.08073 0.08766 0.07691 0.08794 0.07379 0.09127 C 0.07205 0.09293 0.07066 0.09515 0.06875 0.09654 C 0.0507 0.1093 0.06459 0.09543 0.05313 0.10763 C 0.04427 0.12871 0.05625 0.1043 0.04288 0.11873 C 0.04115 0.12067 0.04097 0.12483 0.03941 0.12705 C 0.0375 0.12982 0.03472 0.13066 0.03247 0.1326 C 0.03125 0.13537 0.03038 0.13842 0.029 0.14064 C 0.02691 0.14397 0.02327 0.1448 0.02222 0.14896 C 0.01997 0.15729 0.02552 0.16311 0.029 0.16561 C 0.0408 0.17393 0.04879 0.17448 0.06181 0.17643 C 0.07327 0.17476 0.0849 0.17421 0.09636 0.17116 C 0.104 0.16894 0.10191 0.15368 0.1066 0.14619 C 0.1099 0.14092 0.11667 0.13815 0.1066 0.14342 C 0.10486 0.14619 0.1033 0.14924 0.10139 0.15174 C 0.09757 0.15673 0.08941 0.16561 0.08941 0.16561 C 0.09063 0.16838 0.09132 0.17171 0.09288 0.17393 C 0.09601 0.17837 0.10313 0.18475 0.10313 0.18475 L 0.14462 0.17116 " pathEditMode="relative" ptsTypes="ffffffffffffffffffffffffffffffffffffffffffffffAA">
                                      <p:cBhvr>
                                        <p:cTn id="8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0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389 0.29708 C -0.06042 0.2896 -0.05608 0.28322 -0.05365 0.27489 C -0.04896 0.25936 -0.03976 0.22801 -0.03976 0.22801 C -0.03733 0.21054 -0.03333 0.19362 -0.03125 0.17586 C -0.02847 0.15201 -0.02882 0.12788 -0.02431 0.1043 C -0.02361 0.10125 -0.0217 0.09903 -0.02083 0.09598 C -0.01997 0.09348 -0.01962 0.09043 -0.0191 0.08765 C -0.01337 0.05076 -0.01788 0.07406 -0.01389 0.05464 C -0.01181 0.02136 -0.00833 -0.01138 -0.00538 -0.04466 C -0.00504 -0.01054 -0.00938 0.17836 0.00503 0.24743 C 0.01667 0.21664 0.01076 0.17642 0.01701 0.14008 C 0.02049 0.12039 0.02517 0.10152 0.02917 0.08211 C 0.03524 0.05298 0.03785 0.0208 0.04288 -0.00888 C 0.04635 -0.05298 0.04375 -0.03495 0.04983 0.03245 C 0.05677 0.10929 0.05017 0.0122 0.05677 0.12621 C 0.05781 0.18946 0.05712 0.25353 0.06371 0.31622 C 0.07187 0.27295 0.06371 0.319 0.06701 0.20055 C 0.06753 0.1803 0.07483 0.16033 0.07917 0.14285 C 0.08177 0.10596 0.09201 0.07573 0.1033 0.04355 C 0.10503 0.03356 0.10625 0.02302 0.10851 0.01331 C 0.11076 0.00388 0.11701 -0.01415 0.11701 -0.01415 C 0.11753 -0.01887 0.11823 -0.03274 0.11875 -0.02802 C 0.12292 0.00471 0.12101 0.038 0.12569 0.07101 C 0.12743 0.1312 0.13142 0.19057 0.13611 0.25021 C 0.13663 0.21442 0.13559 0.17836 0.13785 0.14285 C 0.13958 0.11401 0.14809 0.05742 0.14809 0.05742 C 0.14948 0.02247 0.15191 -0.01249 0.1533 -0.04744 C 0.14531 -0.11734 0.1526 -0.06713 0.14635 0.02441 C 0.14444 0.05131 0.13924 0.07767 0.13611 0.1043 C 0.13559 0.11817 0.13576 0.13204 0.13437 0.14563 C 0.13403 0.14951 0.13142 0.15256 0.1309 0.15645 C 0.12292 0.22385 0.13455 0.16394 0.12569 0.2061 C 0.12361 0.23023 0.1191 0.24965 0.11371 0.27212 C 0.1125 0.15367 0.1125 0.03523 0.11024 -0.08322 C 0.11024 -0.08738 0.10816 -0.09737 0.10677 -0.09404 C 0.10347 -0.08627 0.10451 -0.07573 0.1033 -0.06658 C 0.10052 -0.01942 0.10243 0.03467 0.09288 0.07933 C 0.08871 0.1215 0.08038 0.16172 0.07396 0.20333 C 0.06649 0.17364 0.06615 0.14064 0.06198 0.10957 C 0.06076 0.08488 0.06007 0.05991 0.05851 0.03523 C 0.0566 0.00665 0.05156 -0.05021 0.05156 -0.05021 C 0.04149 -0.01027 0.04896 -0.04411 0.04462 0.04632 C 0.04149 0.11179 0.04028 0.11817 0.03437 0.18946 C 0.03108 0.13065 0.02726 0.07212 0.02396 0.01331 C 0.02101 0.01609 0.01753 0.01747 0.01528 0.02163 C 0.00903 0.03301 0.00833 0.06352 0.00503 0.07933 C -0.00347 0.19417 0.00608 0.07905 -0.00191 0.1509 C -0.00451 0.17392 -0.00885 0.21997 -0.00885 0.21997 C -0.00747 0.15478 -0.00694 0.08904 -0.00017 0.02441 C -0.00139 0.00138 -0.00087 -0.02192 -0.00365 -0.04466 C -0.00399 -0.04744 -0.00781 -0.04993 -0.00885 -0.04744 C -0.01267 -0.03856 -0.01319 -0.02691 -0.01563 -0.01692 C -0.02865 0.03523 -0.01788 -0.02386 -0.02951 0.05464 C -0.03194 0.08904 -0.03611 0.12288 -0.04149 0.15645 C -0.04288 0.19473 -0.04618 0.22912 -0.05017 0.26685 C -0.05122 0.276 -0.05017 0.28682 -0.05365 0.29431 C -0.05573 0.29875 -0.06042 0.29625 -0.06389 0.29708 Z " pathEditMode="relative" ptsTypes="fffffffffffffffffffffffffffffffffffffffffffffffffffffffff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C:\Documents and Settings\admin\Mis documentos\AAAAAAAAAAAAAA\EFECTOS PARA PROXIMO\Animación5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70000" contrast="24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1034" name="Picture 10" descr="C:\Documents and Settings\admin\Mis documentos\AAAAAAAAAAAAAA\EFECTOS PARA PROXIMO\MKDesigns_Circus_ep (46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962400"/>
            <a:ext cx="1828800" cy="1752600"/>
          </a:xfrm>
          <a:prstGeom prst="rect">
            <a:avLst/>
          </a:prstGeom>
          <a:noFill/>
        </p:spPr>
      </p:pic>
      <p:pic>
        <p:nvPicPr>
          <p:cNvPr id="1033" name="Picture 9" descr="C:\Documents and Settings\admin\Mis documentos\AAAAAAAAAAAAAA\EFECTOS PARA PROXIMO\MKDesigns_Circus_ep (46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3793604"/>
            <a:ext cx="1828800" cy="1752600"/>
          </a:xfrm>
          <a:prstGeom prst="rect">
            <a:avLst/>
          </a:prstGeom>
          <a:noFill/>
        </p:spPr>
      </p:pic>
      <p:pic>
        <p:nvPicPr>
          <p:cNvPr id="1026" name="Picture 2" descr="C:\Documents and Settings\admin\Mis documentos\AAAAAAAAAAAAAA\EFECTOS PARA PROXIMO\MKDesigns_Circus_ep (6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3637587"/>
            <a:ext cx="1944216" cy="708829"/>
          </a:xfrm>
          <a:prstGeom prst="rect">
            <a:avLst/>
          </a:prstGeom>
          <a:noFill/>
        </p:spPr>
      </p:pic>
      <p:pic>
        <p:nvPicPr>
          <p:cNvPr id="1029" name="Picture 5" descr="C:\Documents and Settings\admin\Mis documentos\AAAAAAAAAAAAAA\EFECTOS PARA PROXIMO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3217540"/>
            <a:ext cx="792088" cy="744803"/>
          </a:xfrm>
          <a:prstGeom prst="rect">
            <a:avLst/>
          </a:prstGeom>
          <a:noFill/>
        </p:spPr>
      </p:pic>
      <p:pic>
        <p:nvPicPr>
          <p:cNvPr id="1031" name="Picture 7" descr="C:\Documents and Settings\admin\Mis documentos\AAAAAAAAAAAAAA\EFECTOS PARA PROXIMO\Animación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17340"/>
            <a:ext cx="2543479" cy="3796680"/>
          </a:xfrm>
          <a:prstGeom prst="rect">
            <a:avLst/>
          </a:prstGeom>
          <a:noFill/>
        </p:spPr>
      </p:pic>
      <p:pic>
        <p:nvPicPr>
          <p:cNvPr id="1032" name="Picture 8" descr="C:\Documents and Settings\admin\Mis documentos\AAAAAAAAAAAAAA\EFECTOS PARA PROXIMO\Animación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6372200" y="1326412"/>
            <a:ext cx="2520280" cy="3969488"/>
          </a:xfrm>
          <a:prstGeom prst="rect">
            <a:avLst/>
          </a:prstGeom>
          <a:noFill/>
        </p:spPr>
      </p:pic>
      <p:pic>
        <p:nvPicPr>
          <p:cNvPr id="14" name="Picture 5" descr="C:\Documents and Settings\admin\Mis documentos\AAAAAAAAAAAAAA\EFECTOS PARA PROXIMO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2569468"/>
            <a:ext cx="792088" cy="744803"/>
          </a:xfrm>
          <a:prstGeom prst="rect">
            <a:avLst/>
          </a:prstGeom>
          <a:noFill/>
        </p:spPr>
      </p:pic>
      <p:pic>
        <p:nvPicPr>
          <p:cNvPr id="15" name="Picture 5" descr="C:\Documents and Settings\admin\Mis documentos\AAAAAAAAAAAAAA\EFECTOS PARA PROXIMO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446439">
            <a:off x="4067944" y="1921396"/>
            <a:ext cx="792088" cy="744803"/>
          </a:xfrm>
          <a:prstGeom prst="rect">
            <a:avLst/>
          </a:prstGeom>
          <a:noFill/>
        </p:spPr>
      </p:pic>
      <p:pic>
        <p:nvPicPr>
          <p:cNvPr id="16" name="Picture 5" descr="C:\Documents and Settings\admin\Mis documentos\AAAAAAAAAAAAAA\EFECTOS PARA PROXIMO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1273324"/>
            <a:ext cx="792088" cy="744803"/>
          </a:xfrm>
          <a:prstGeom prst="rect">
            <a:avLst/>
          </a:prstGeom>
          <a:noFill/>
        </p:spPr>
      </p:pic>
      <p:pic>
        <p:nvPicPr>
          <p:cNvPr id="20" name="Afbeelding 14" descr="vgrr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229637">
            <a:off x="3777493" y="-283580"/>
            <a:ext cx="1392237" cy="261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Afbeelding 14" descr="vgrr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79912" y="-1102940"/>
            <a:ext cx="1392237" cy="261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 descr="C:\Documents and Settings\admin\Mis documentos\AAAAAAAAAAAAAA\EFECTOS PARA PROXIMO\cuadro-  negro.jpg"/>
          <p:cNvPicPr>
            <a:picLocks noChangeAspect="1" noChangeArrowheads="1"/>
          </p:cNvPicPr>
          <p:nvPr/>
        </p:nvPicPr>
        <p:blipFill>
          <a:blip r:embed="rId8" cstate="print"/>
          <a:srcRect l="8263" t="4012" r="2751" b="4454"/>
          <a:stretch>
            <a:fillRect/>
          </a:stretch>
        </p:blipFill>
        <p:spPr bwMode="auto">
          <a:xfrm>
            <a:off x="0" y="-1102940"/>
            <a:ext cx="9144000" cy="6817940"/>
          </a:xfrm>
          <a:prstGeom prst="rect">
            <a:avLst/>
          </a:prstGeom>
          <a:noFill/>
        </p:spPr>
      </p:pic>
    </p:spTree>
  </p:cSld>
  <p:clrMapOvr>
    <a:masterClrMapping/>
  </p:clrMapOvr>
  <p:transition advTm="180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7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500"/>
                            </p:stCondLst>
                            <p:childTnLst>
                              <p:par>
                                <p:cTn id="4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000"/>
                            </p:stCondLst>
                            <p:childTnLst>
                              <p:par>
                                <p:cTn id="5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33333E-6 C 0.00833 0.00667 0.00573 0.00972 0.01042 0.02 C 0.01128 0.02194 0.01267 0.02306 0.01354 0.025 C 0.0151 0.02806 0.01632 0.03167 0.01771 0.035 C 0.02274 0.04694 0.0309 0.05528 0.03646 0.06667 C 0.04167 0.0775 0.04514 0.09222 0.05104 0.10167 C 0.0526 0.11222 0.05122 0.10639 0.05625 0.11833 L 0.05625 0.11833 C 0.05851 0.12917 0.06111 0.14 0.06458 0.15 C 0.06649 0.15528 0.06962 0.15917 0.07083 0.165 C 0.07188 0.17028 0.07205 0.17139 0.07396 0.17667 C 0.0776 0.18639 0.07882 0.18556 0.08021 0.19667 C 0.08837 0.26194 0.09184 0.32806 0.1 0.39333 C 0.10399 0.42583 0.11007 0.4575 0.11354 0.49 C 0.11458 0.50056 0.11597 0.51083 0.11667 0.52167 C 0.11701 0.52889 0.11771 0.54333 0.11771 0.54333 C 0.11215 0.53444 0.10556 0.52806 0.09896 0.52167 C 0.09583 0.51861 0.09288 0.51583 0.08958 0.51333 C 0.08767 0.51194 0.08333 0.51 0.08333 0.51 C 0.07552 0.50056 0.06788 0.4875 0.05938 0.48 C 0.05417 0.47556 0.04878 0.47361 0.04375 0.46833 C 0.0309 0.45444 0.04948 0.47083 0.0375 0.46 C 0.03073 0.45389 0.02274 0.45167 0.01563 0.44667 C 0.00816 0.44139 0.00156 0.43417 -0.00625 0.43 C -0.01632 0.43111 -0.02049 0.43222 -0.02917 0.435 C -0.03333 0.43833 -0.03767 0.43944 -0.04167 0.44333 C -0.04236 0.44417 -0.04757 0.45083 -0.04896 0.45167 C -0.0592 0.45861 -0.04687 0.44722 -0.05729 0.45667 C -0.06285 0.46167 -0.06771 0.46889 -0.07292 0.475 C -0.08125 0.485 -0.08524 0.5025 -0.09479 0.51 C -0.09549 0.51194 -0.1026 0.52778 -0.09792 0.53 C -0.09167 0.53306 -0.08472 0.53111 -0.07812 0.53167 C -0.07187 0.53333 -0.06823 0.53778 -0.0625 0.54 C -0.05712 0.54222 -0.05208 0.54389 -0.04687 0.54667 C -0.03524 0.55278 -0.0224 0.55278 -0.01042 0.555 C -0.01372 0.56278 -0.01059 0.56528 -0.00937 0.57333 C -0.00712 0.58722 -0.00521 0.59889 -0.00521 0.61333 " pathEditMode="relative" ptsTypes="ffffffFfffffffffffffffffffffffffffffA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9" presetClass="entr" presetSubtype="1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dmin\Mis documentos\AAAAAAAAAAAAAA\EFECTOS PARA PROXIMO\Animación5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5000" contrast="29000"/>
          </a:blip>
          <a:srcRect/>
          <a:stretch>
            <a:fillRect/>
          </a:stretch>
        </p:blipFill>
        <p:spPr bwMode="auto">
          <a:xfrm flipV="1"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18" name="17 Señal de prohibido"/>
          <p:cNvSpPr/>
          <p:nvPr/>
        </p:nvSpPr>
        <p:spPr>
          <a:xfrm>
            <a:off x="0" y="4274840"/>
            <a:ext cx="9144000" cy="1440160"/>
          </a:xfrm>
          <a:prstGeom prst="noSmoking">
            <a:avLst/>
          </a:prstGeom>
          <a:blipFill>
            <a:blip r:embed="rId3" cstate="print"/>
            <a:stretch>
              <a:fillRect/>
            </a:stretch>
          </a:blipFill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5123" name="Picture 3" descr="C:\Documents and Settings\admin\Mis documentos\AAAAAAAAAAAAAA\EFECTOS PARA PROXIMO\Animación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265212"/>
            <a:ext cx="2809875" cy="5153025"/>
          </a:xfrm>
          <a:prstGeom prst="rect">
            <a:avLst/>
          </a:prstGeom>
          <a:noFill/>
        </p:spPr>
      </p:pic>
      <p:pic>
        <p:nvPicPr>
          <p:cNvPr id="6" name="Picture 5" descr="C:\Documents and Settings\admin\Mis documentos\AAAAAAAAAAAAAA\EFECTOS PARA PROXIMO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1849388"/>
            <a:ext cx="442024" cy="360040"/>
          </a:xfrm>
          <a:prstGeom prst="rect">
            <a:avLst/>
          </a:prstGeom>
          <a:noFill/>
        </p:spPr>
      </p:pic>
      <p:pic>
        <p:nvPicPr>
          <p:cNvPr id="2050" name="Picture 2" descr="C:\Documents and Settings\admin\Mis documentos\Mis imágenes\GIFS\445c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265212"/>
            <a:ext cx="1905000" cy="1905000"/>
          </a:xfrm>
          <a:prstGeom prst="rect">
            <a:avLst/>
          </a:prstGeom>
          <a:noFill/>
        </p:spPr>
      </p:pic>
      <p:pic>
        <p:nvPicPr>
          <p:cNvPr id="7" name="Picture 2" descr="C:\Documents and Settings\admin\Mis documentos\Mis imágenes\GIFS\445c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60232" y="265212"/>
            <a:ext cx="1905000" cy="1905000"/>
          </a:xfrm>
          <a:prstGeom prst="rect">
            <a:avLst/>
          </a:prstGeom>
          <a:noFill/>
        </p:spPr>
      </p:pic>
      <p:pic>
        <p:nvPicPr>
          <p:cNvPr id="8" name="Picture 2" descr="C:\Documents and Settings\admin\Mis documentos\AAAAAAAAAAAAAA\EFECTOS PARA PROXIMO\cuadro-  negro.jpg"/>
          <p:cNvPicPr>
            <a:picLocks noChangeAspect="1" noChangeArrowheads="1"/>
          </p:cNvPicPr>
          <p:nvPr/>
        </p:nvPicPr>
        <p:blipFill>
          <a:blip r:embed="rId7" cstate="print"/>
          <a:srcRect l="8263" t="4012" r="2751" b="4454"/>
          <a:stretch>
            <a:fillRect/>
          </a:stretch>
        </p:blipFill>
        <p:spPr bwMode="auto">
          <a:xfrm>
            <a:off x="0" y="-238844"/>
            <a:ext cx="9144000" cy="5953844"/>
          </a:xfrm>
          <a:prstGeom prst="rect">
            <a:avLst/>
          </a:prstGeom>
          <a:noFill/>
        </p:spPr>
      </p:pic>
    </p:spTree>
  </p:cSld>
  <p:clrMapOvr>
    <a:masterClrMapping/>
  </p:clrMapOvr>
  <p:transition advTm="66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6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003 0.00166 C -0.13403 -0.10541 -0.08403 -0.19806 -0.01701 -0.20444 C 0.04705 -0.21249 0.10694 -0.14064 0.11094 -0.03662 C 0.11597 0.05908 0.07396 0.14868 0.01389 0.15506 C -0.04097 0.15978 -0.09306 0.10069 -0.09705 0.01137 C -0.10104 -0.07018 -0.06597 -0.14702 -0.0151 -0.1534 C 0.03194 -0.15812 0.07604 -0.10846 0.07899 -0.03357 C 0.08194 0.03356 0.05399 0.09903 0.01198 0.10236 C -0.02604 0.10707 -0.06198 0.06879 -0.0651 0.00804 C -0.06701 -0.04633 -0.04601 -0.09903 -0.01302 -0.10208 C 0.01597 -0.10541 0.04497 -0.07656 0.04705 -0.03024 C 0.04896 0.00971 0.03403 0.04799 0.0099 0.05131 C -0.01007 0.05437 -0.03108 0.03689 -0.03212 0.00499 C -0.03403 -0.02081 -0.02604 -0.04799 -0.01111 -0.05104 C 0.00104 -0.05104 0.01302 -0.04466 0.01493 -0.02719 C 0.01597 -0.01581 0.01389 -0.00472 0.00799 2.78779E-6 C 0.00504 0.00166 0.00295 0.00166 -2.77778E-7 2.78779E-6 " pathEditMode="relative" rAng="0" ptsTypes="fffffffffffffffff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" y="-2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C:\Documents and Settings\admin\Mis documentos\AAAAAAAAAAAAAA\EFECTOS PARA PROXIMO\luces 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879229" cy="1556835"/>
          </a:xfrm>
          <a:prstGeom prst="rect">
            <a:avLst/>
          </a:prstGeom>
          <a:noFill/>
        </p:spPr>
      </p:pic>
      <p:pic>
        <p:nvPicPr>
          <p:cNvPr id="3079" name="Picture 7" descr="C:\Documents and Settings\admin\Mis documentos\AAAAAAAAAAAAAA\EFECTOS PARA PROXIMO\gifs-animados-luces-de-la-discoteca-961762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2627784" y="0"/>
            <a:ext cx="3485668" cy="2497460"/>
          </a:xfrm>
          <a:prstGeom prst="rect">
            <a:avLst/>
          </a:prstGeom>
          <a:noFill/>
        </p:spPr>
      </p:pic>
      <p:pic>
        <p:nvPicPr>
          <p:cNvPr id="3076" name="Picture 4" descr="C:\Documents and Settings\admin\Mis documentos\AAAAAAAAAAAAAA\EFECTOS PARA PROXIMO\esfera_lgiratoria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857500"/>
            <a:ext cx="2857500" cy="2857500"/>
          </a:xfrm>
          <a:prstGeom prst="rect">
            <a:avLst/>
          </a:prstGeom>
          <a:noFill/>
        </p:spPr>
      </p:pic>
      <p:pic>
        <p:nvPicPr>
          <p:cNvPr id="3074" name="Picture 2" descr="C:\Documents and Settings\admin\Mis documentos\AAAAAAAAAAAAAA\EFECTOS PARA PROXIMO\Animación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265212"/>
            <a:ext cx="2664519" cy="3326645"/>
          </a:xfrm>
          <a:prstGeom prst="rect">
            <a:avLst/>
          </a:prstGeom>
          <a:noFill/>
        </p:spPr>
      </p:pic>
      <p:sp>
        <p:nvSpPr>
          <p:cNvPr id="3" name="2 Cilindro"/>
          <p:cNvSpPr/>
          <p:nvPr/>
        </p:nvSpPr>
        <p:spPr>
          <a:xfrm>
            <a:off x="6156176" y="3289548"/>
            <a:ext cx="2376264" cy="2160240"/>
          </a:xfrm>
          <a:prstGeom prst="can">
            <a:avLst/>
          </a:prstGeom>
          <a:blipFill>
            <a:blip r:embed="rId6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4000" contrast="87000"/>
            </a:blip>
            <a:stretch>
              <a:fillRect/>
            </a:stretch>
          </a:blipFill>
          <a:ln w="60325" cmpd="thickThin"/>
          <a:scene3d>
            <a:camera prst="orthographicFront"/>
            <a:lightRig rig="threePt" dir="t"/>
          </a:scene3d>
          <a:sp3d prstMaterial="dkEdg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ilindro"/>
          <p:cNvSpPr/>
          <p:nvPr/>
        </p:nvSpPr>
        <p:spPr>
          <a:xfrm>
            <a:off x="6156176" y="3289548"/>
            <a:ext cx="2376264" cy="2160240"/>
          </a:xfrm>
          <a:prstGeom prst="can">
            <a:avLst/>
          </a:prstGeom>
          <a:blipFill>
            <a:blip r:embed="rId6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4000" contrast="87000"/>
            </a:blip>
            <a:stretch>
              <a:fillRect/>
            </a:stretch>
          </a:blipFill>
          <a:ln w="60325" cmpd="thickThin"/>
          <a:scene3d>
            <a:camera prst="orthographicFront"/>
            <a:lightRig rig="threePt" dir="t"/>
          </a:scene3d>
          <a:sp3d prstMaterial="dkEdg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ilindro"/>
          <p:cNvSpPr/>
          <p:nvPr/>
        </p:nvSpPr>
        <p:spPr>
          <a:xfrm>
            <a:off x="6156176" y="3289548"/>
            <a:ext cx="2376264" cy="2160240"/>
          </a:xfrm>
          <a:prstGeom prst="can">
            <a:avLst/>
          </a:prstGeom>
          <a:blipFill>
            <a:blip r:embed="rId6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4000" contrast="87000"/>
            </a:blip>
            <a:stretch>
              <a:fillRect/>
            </a:stretch>
          </a:blipFill>
          <a:ln w="60325" cmpd="thickThin"/>
          <a:scene3d>
            <a:camera prst="orthographicFront"/>
            <a:lightRig rig="threePt" dir="t"/>
          </a:scene3d>
          <a:sp3d prstMaterial="dkEdg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5" descr="C:\Documents and Settings\admin\Mis documentos\AAAAAAAAAAAAAA\EFECTOS PARA PROXIMO\Imagen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48264" y="2929508"/>
            <a:ext cx="792088" cy="744803"/>
          </a:xfrm>
          <a:prstGeom prst="rect">
            <a:avLst/>
          </a:prstGeom>
          <a:noFill/>
        </p:spPr>
      </p:pic>
      <p:pic>
        <p:nvPicPr>
          <p:cNvPr id="14" name="Picture 3" descr="C:\Documents and Settings\admin\Mis documentos\AAAAAAAAAAAAAA\EFECTOS PARA PROXIMO\MKDesigns_Circus_ep (47).png"/>
          <p:cNvPicPr>
            <a:picLocks noChangeAspect="1" noChangeArrowheads="1"/>
          </p:cNvPicPr>
          <p:nvPr/>
        </p:nvPicPr>
        <p:blipFill>
          <a:blip r:embed="rId8" cstate="print">
            <a:lum contrast="100000"/>
          </a:blip>
          <a:srcRect l="8578"/>
          <a:stretch>
            <a:fillRect/>
          </a:stretch>
        </p:blipFill>
        <p:spPr bwMode="auto">
          <a:xfrm>
            <a:off x="1691680" y="409228"/>
            <a:ext cx="7092280" cy="4972100"/>
          </a:xfrm>
          <a:prstGeom prst="rect">
            <a:avLst/>
          </a:prstGeom>
          <a:noFill/>
        </p:spPr>
      </p:pic>
      <p:pic>
        <p:nvPicPr>
          <p:cNvPr id="11" name="Picture 2" descr="C:\Documents and Settings\admin\Mis documentos\AAAAAAAAAAAAAA\EFECTOS PARA PROXIMO\cuadro-  negro.jpg"/>
          <p:cNvPicPr>
            <a:picLocks noChangeAspect="1" noChangeArrowheads="1"/>
          </p:cNvPicPr>
          <p:nvPr/>
        </p:nvPicPr>
        <p:blipFill>
          <a:blip r:embed="rId9" cstate="print"/>
          <a:srcRect l="8263" t="4012" r="2751" b="4454"/>
          <a:stretch>
            <a:fillRect/>
          </a:stretch>
        </p:blipFill>
        <p:spPr bwMode="auto">
          <a:xfrm>
            <a:off x="0" y="-238844"/>
            <a:ext cx="9144000" cy="5953844"/>
          </a:xfrm>
          <a:prstGeom prst="rect">
            <a:avLst/>
          </a:prstGeom>
          <a:noFill/>
        </p:spPr>
      </p:pic>
    </p:spTree>
  </p:cSld>
  <p:clrMapOvr>
    <a:masterClrMapping/>
  </p:clrMapOvr>
  <p:transition advTm="194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9" dur="indefinite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8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50" presetClass="exit" presetSubtype="0" repeatCount="indefinite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Documents and Settings\admin\Mis documentos\AAAAAAAAAAAAAA\EFECTOS PARA PROXIMO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91261"/>
          </a:xfrm>
          <a:prstGeom prst="rect">
            <a:avLst/>
          </a:prstGeom>
          <a:noFill/>
        </p:spPr>
      </p:pic>
      <p:pic>
        <p:nvPicPr>
          <p:cNvPr id="9" name="Picture 4" descr="C:\Documents and Settings\admin\Mis documentos\AAAAAAAAAAAAAA\EFECTOS PARA PROXIMO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91261"/>
          </a:xfrm>
          <a:prstGeom prst="rect">
            <a:avLst/>
          </a:prstGeom>
          <a:noFill/>
        </p:spPr>
      </p:pic>
      <p:pic>
        <p:nvPicPr>
          <p:cNvPr id="2" name="Picture 9" descr="C:\Documents and Settings\admin\Mis documentos\AAAAAAAAAAAAAA\EFECTOS PARA PROXIMO\pis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93605"/>
            <a:ext cx="9144000" cy="1921396"/>
          </a:xfrm>
          <a:prstGeom prst="rect">
            <a:avLst/>
          </a:prstGeom>
          <a:noFill/>
        </p:spPr>
      </p:pic>
      <p:pic>
        <p:nvPicPr>
          <p:cNvPr id="4098" name="Picture 2" descr="C:\Documents and Settings\admin\Mis documentos\AAAAAAAAAAAAAA\EFECTOS PARA PROXIMO\2013_carnaval18_S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340768" y="841276"/>
            <a:ext cx="2570584" cy="4070694"/>
          </a:xfrm>
          <a:prstGeom prst="rect">
            <a:avLst/>
          </a:prstGeom>
          <a:noFill/>
        </p:spPr>
      </p:pic>
      <p:pic>
        <p:nvPicPr>
          <p:cNvPr id="10" name="Picture 4" descr="C:\Documents and Settings\admin\Mis documentos\AAAAAAAAAAAAAA\EFECTOS PARA PROXIMO\2013_carnaval44_S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260632" y="841276"/>
            <a:ext cx="2808312" cy="4513684"/>
          </a:xfrm>
          <a:prstGeom prst="rect">
            <a:avLst/>
          </a:prstGeom>
          <a:noFill/>
        </p:spPr>
      </p:pic>
      <p:pic>
        <p:nvPicPr>
          <p:cNvPr id="4101" name="Picture 5" descr="C:\Documents and Settings\admin\Mis documentos\AAAAAAAAAAAAAA\EFECTOS PARA PROXIMO\gifs-animados-luces-de-la-discoteca-348093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920" y="0"/>
            <a:ext cx="1143000" cy="733425"/>
          </a:xfrm>
          <a:prstGeom prst="rect">
            <a:avLst/>
          </a:prstGeom>
          <a:noFill/>
        </p:spPr>
      </p:pic>
      <p:pic>
        <p:nvPicPr>
          <p:cNvPr id="12" name="Picture 5" descr="C:\Documents and Settings\admin\Mis documentos\AAAAAAAAAAAAAA\EFECTOS PARA PROXIMO\gifs-animados-luces-de-la-discoteca-348093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12360" y="0"/>
            <a:ext cx="1143000" cy="733425"/>
          </a:xfrm>
          <a:prstGeom prst="rect">
            <a:avLst/>
          </a:prstGeom>
          <a:noFill/>
        </p:spPr>
      </p:pic>
      <p:pic>
        <p:nvPicPr>
          <p:cNvPr id="13" name="Picture 5" descr="C:\Documents and Settings\admin\Mis documentos\AAAAAAAAAAAAAA\EFECTOS PARA PROXIMO\gifs-animados-luces-de-la-discoteca-348093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0"/>
            <a:ext cx="1143000" cy="733425"/>
          </a:xfrm>
          <a:prstGeom prst="rect">
            <a:avLst/>
          </a:prstGeom>
          <a:noFill/>
        </p:spPr>
      </p:pic>
      <p:sp>
        <p:nvSpPr>
          <p:cNvPr id="14" name="13 Cubo"/>
          <p:cNvSpPr/>
          <p:nvPr/>
        </p:nvSpPr>
        <p:spPr bwMode="auto">
          <a:xfrm>
            <a:off x="2771800" y="4184796"/>
            <a:ext cx="1710228" cy="1530204"/>
          </a:xfrm>
          <a:prstGeom prst="cube">
            <a:avLst/>
          </a:prstGeom>
          <a:blipFill>
            <a:blip r:embed="rId7" cstate="print"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7445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5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14 Cubo"/>
          <p:cNvSpPr/>
          <p:nvPr/>
        </p:nvSpPr>
        <p:spPr bwMode="auto">
          <a:xfrm flipH="1">
            <a:off x="4499992" y="4184796"/>
            <a:ext cx="1673773" cy="1530204"/>
          </a:xfrm>
          <a:prstGeom prst="cube">
            <a:avLst/>
          </a:prstGeom>
          <a:blipFill>
            <a:blip r:embed="rId7" cstate="print"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7445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5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8" name="Picture 2" descr="C:\Documents and Settings\admin\Mis documentos\AAAAAAAAAAAAAA\EFECTOS PARA PROXIMO\2013_carnaval18_S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1716314"/>
            <a:ext cx="2570584" cy="3998686"/>
          </a:xfrm>
          <a:prstGeom prst="rect">
            <a:avLst/>
          </a:prstGeom>
          <a:noFill/>
        </p:spPr>
      </p:pic>
      <p:pic>
        <p:nvPicPr>
          <p:cNvPr id="16" name="Picture 2" descr="C:\Documents and Settings\admin\Mis documentos\AAAAAAAAAAAAAA\EFECTOS PARA PROXIMO\cuadro-  negro.jpg"/>
          <p:cNvPicPr>
            <a:picLocks noChangeAspect="1" noChangeArrowheads="1"/>
          </p:cNvPicPr>
          <p:nvPr/>
        </p:nvPicPr>
        <p:blipFill>
          <a:blip r:embed="rId8" cstate="print"/>
          <a:srcRect l="8263" t="4012" r="2751" b="4454"/>
          <a:stretch>
            <a:fillRect/>
          </a:stretch>
        </p:blipFill>
        <p:spPr bwMode="auto">
          <a:xfrm>
            <a:off x="-2412776" y="-238844"/>
            <a:ext cx="16417824" cy="5953844"/>
          </a:xfrm>
          <a:prstGeom prst="rect">
            <a:avLst/>
          </a:prstGeom>
          <a:noFill/>
        </p:spPr>
      </p:pic>
    </p:spTree>
  </p:cSld>
  <p:clrMapOvr>
    <a:masterClrMapping/>
  </p:clrMapOvr>
  <p:transition advTm="217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0" presetClass="exit" presetSubtype="0" repeatCount="indefinite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75653E-6 L 0.42778 0.0030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" y="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9461 -0.02946 L -0.05902 -0.04197 " pathEditMode="relative" rAng="0" ptsTypes="AA">
                                      <p:cBhvr>
                                        <p:cTn id="16" dur="2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" y="-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9" presetClass="entr" presetSubtype="10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1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7.25403E-6 L 1.44115 -0.02502 " pathEditMode="relative" ptsTypes="AA">
                                      <p:cBhvr>
                                        <p:cTn id="2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24013E-6 L -1.47257 -0.01251 " pathEditMode="relative" ptsTypes="AA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500"/>
                            </p:stCondLst>
                            <p:childTnLst>
                              <p:par>
                                <p:cTn id="3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500"/>
                            </p:stCondLst>
                            <p:childTnLst>
                              <p:par>
                                <p:cTn id="5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21345E-6 L 0.00781 -0.33714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" y="-1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500"/>
                            </p:stCondLst>
                            <p:childTnLst>
                              <p:par>
                                <p:cTn id="54" presetID="0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74 -0.19705 C -0.08525 -0.24736 -0.06407 -0.23958 -0.03125 -0.24375 C -0.01545 -0.25097 -0.004 -0.24486 0.0118 -0.24124 C 0.02048 -0.23652 0.02934 -0.23374 0.03802 -0.22901 C 0.04114 -0.22568 0.04375 -0.22095 0.04722 -0.21901 C 0.05034 -0.21734 0.05642 -0.21428 0.05642 -0.21401 C 0.06111 -0.19928 0.05833 -0.20706 0.06562 -0.18955 C 0.06666 -0.18705 0.06875 -0.18204 0.06875 -0.18177 C 0.07413 -0.19594 0.0743 -0.20595 0.06562 -0.21679 C 0.06128 -0.22234 0.05642 -0.22651 0.05173 -0.23152 C 0.05017 -0.23318 0.04722 -0.23624 0.04722 -0.23596 C 0.0059 -0.23485 -0.02066 -0.23402 -0.05747 -0.22401 C -0.0625 -0.22123 -0.06771 -0.21929 -0.07275 -0.21679 C -0.07969 -0.20928 -0.08507 -0.20261 -0.09132 -0.19455 C -0.1033 -0.17899 -0.10903 -0.17732 -0.09896 -0.18204 C -0.09636 -0.199 -0.09063 -0.19983 -0.08212 -0.20678 C -0.0691 -0.23457 -0.02066 -0.2254 -0.00972 -0.22651 C -0.00087 -0.23624 0.00764 -0.23652 0.01788 -0.23402 C 0.02621 -0.22957 0.03507 -0.22207 0.04253 -0.21428 C 0.04913 -0.19816 0.06024 -0.18594 0.06875 -0.17232 C 0.08368 -0.18899 0.06875 -0.19844 0.06093 -0.20928 C 0.05868 -0.21234 0.05746 -0.21706 0.05486 -0.21901 C 0.05104 -0.22207 0.0467 -0.2229 0.04253 -0.22401 C 0.03489 -0.22624 0.02708 -0.22735 0.01944 -0.22901 C 0.00382 -0.23624 -0.01233 -0.23902 -0.0283 -0.24375 C -0.03993 -0.24208 -0.04462 -0.24263 -0.05434 -0.23874 C -0.06077 -0.23624 -0.05816 -0.23596 -0.06511 -0.23152 C -0.0717 -0.22735 -0.07847 -0.22512 -0.08507 -0.22151 C -0.10035 -0.20317 -0.09445 -0.21345 -0.10365 -0.19205 C -0.10851 -0.18065 -0.10834 -0.18204 -0.10365 -0.18204 " pathEditMode="relative" rAng="0" ptsTypes="fffffffffffffffffffffffffffffA">
                                      <p:cBhvr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" y="-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dmin\Mis documentos\AAAAAAAAAAAAAA\EFECTOS PARA PROXIMO\Animación5.gif"/>
          <p:cNvPicPr>
            <a:picLocks noChangeAspect="1" noChangeArrowheads="1" noCrop="1"/>
          </p:cNvPicPr>
          <p:nvPr/>
        </p:nvPicPr>
        <p:blipFill>
          <a:blip r:embed="rId2" cstate="print">
            <a:lum bright="-41000" contrast="55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5" name="4 Flecha curvada hacia abajo"/>
          <p:cNvSpPr/>
          <p:nvPr/>
        </p:nvSpPr>
        <p:spPr>
          <a:xfrm>
            <a:off x="827584" y="3433564"/>
            <a:ext cx="7416824" cy="2016224"/>
          </a:xfrm>
          <a:prstGeom prst="curvedDownArrow">
            <a:avLst/>
          </a:prstGeom>
          <a:blipFill>
            <a:blip r:embed="rId3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23000" contrast="43000"/>
            </a:blip>
            <a:tile tx="0" ty="0" sx="100000" sy="100000" flip="none" algn="tl"/>
          </a:blipFill>
          <a:ln w="41275" cmpd="tri">
            <a:solidFill>
              <a:srgbClr val="FF0000"/>
            </a:solidFill>
          </a:ln>
          <a:effectLst>
            <a:outerShdw blurRad="508000" dist="457200" dir="9420000" algn="ctr" rotWithShape="0">
              <a:srgbClr val="000000">
                <a:alpha val="7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3074" name="Picture 2" descr="C:\Documents and Settings\admin\Mis documentos\AAAAAAAAAAAAAA\EFECTOS PARA PROXIMO\2013_carnaval04_S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769268"/>
            <a:ext cx="2664296" cy="2804039"/>
          </a:xfrm>
          <a:prstGeom prst="rect">
            <a:avLst/>
          </a:prstGeom>
          <a:noFill/>
        </p:spPr>
      </p:pic>
      <p:pic>
        <p:nvPicPr>
          <p:cNvPr id="6" name="Picture 5" descr="C:\Documents and Settings\admin\Mis documentos\AAAAAAAAAAAAAA\EFECTOS PARA PROXIMO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4970197"/>
            <a:ext cx="792088" cy="744803"/>
          </a:xfrm>
          <a:prstGeom prst="rect">
            <a:avLst/>
          </a:prstGeom>
          <a:noFill/>
        </p:spPr>
      </p:pic>
      <p:pic>
        <p:nvPicPr>
          <p:cNvPr id="3075" name="Picture 3" descr="C:\Documents and Settings\admin\Mis documentos\AAAAAAAAAAAAAA\EFECTOS PARA PROXIMO\MKDesigns_Circus_ep (47).png"/>
          <p:cNvPicPr>
            <a:picLocks noChangeAspect="1" noChangeArrowheads="1"/>
          </p:cNvPicPr>
          <p:nvPr/>
        </p:nvPicPr>
        <p:blipFill>
          <a:blip r:embed="rId6" cstate="print">
            <a:lum bright="7000" contrast="100000"/>
          </a:blip>
          <a:srcRect l="8578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8" name="7 Cinta curvada hacia abajo"/>
          <p:cNvSpPr/>
          <p:nvPr/>
        </p:nvSpPr>
        <p:spPr>
          <a:xfrm>
            <a:off x="2843808" y="1993404"/>
            <a:ext cx="3528392" cy="1656184"/>
          </a:xfrm>
          <a:prstGeom prst="ellipseRibbon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Picture 2" descr="C:\Documents and Settings\admin\Mis documentos\AAAAAAAAAAAAAA\EFECTOS PARA PROXIMO\cuadro-  negro.jpg"/>
          <p:cNvPicPr>
            <a:picLocks noChangeAspect="1" noChangeArrowheads="1"/>
          </p:cNvPicPr>
          <p:nvPr/>
        </p:nvPicPr>
        <p:blipFill>
          <a:blip r:embed="rId8" cstate="print"/>
          <a:srcRect l="8263" t="4012" r="2751" b="4454"/>
          <a:stretch>
            <a:fillRect/>
          </a:stretch>
        </p:blipFill>
        <p:spPr bwMode="auto">
          <a:xfrm>
            <a:off x="0" y="-238844"/>
            <a:ext cx="9144000" cy="7200800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62 0.07338 C -0.01233 0.04336 -0.00156 -0.01473 0.01076 -0.03835 C 0.01441 -0.08199 0.00903 -0.03946 0.01788 -0.06837 C 0.02969 -0.10756 0.01319 -0.07309 0.02691 -0.09866 C 0.03576 -0.14869 0.06875 -0.17565 0.08628 -0.20011 C 0.11146 -0.23485 0.13941 -0.27043 0.16719 -0.29072 C 0.18489 -0.3035 0.20347 -0.30656 0.22083 -0.32129 C 0.22691 -0.32629 0.23229 -0.33935 0.23906 -0.3413 C 0.29861 -0.35992 0.26041 -0.35075 0.35399 -0.36103 C 0.3842 -0.37965 0.3691 -0.37465 0.41857 -0.36631 C 0.43298 -0.36353 0.44809 -0.34408 0.46163 -0.33129 C 0.47014 -0.32323 0.47951 -0.32768 0.48854 -0.32629 C 0.51805 -0.29878 0.54757 -0.27626 0.57864 -0.26542 C 0.59392 -0.25125 0.61128 -0.23013 0.62639 -0.21595 C 0.63316 -0.1965 0.64705 -0.19483 0.65416 -0.17426 C 0.66423 -0.14702 0.68281 -0.12451 0.6941 -0.10283 C 0.70035 -0.07782 0.70955 -0.04363 0.71875 -0.0264 C 0.72291 0.01084 0.71545 -0.00139 0.72482 0.0303 C 0.72743 0.03947 0.72587 0.06643 0.72795 0.07699 C 0.7283 0.07866 0.73229 0.09089 0.7342 0.09922 C 0.73298 0.10589 0.73125 0.11785 0.72951 0.12368 C 0.73021 0.13035 0.73871 0.12868 0.73871 0.13869 C 0.74132 0.16926 0.725 0.14758 0.72951 0.18427 C 0.7309 0.19594 0.73437 0.20484 0.73663 0.21457 C 0.73785 0.21957 0.74028 0.23013 0.74028 0.23041 C 0.74166 0.24375 0.74427 0.25181 0.73854 0.26515 C 0.73663 0.26987 0.73333 0.2746 0.73125 0.27015 C 0.72934 0.26598 0.73125 0.25626 0.73125 0.24986 " pathEditMode="relative" rAng="0" ptsTypes="ffffffffffffffffffffafffffff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12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50" presetClass="exit" presetSubtype="0" repeatCount="indefinite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dmin\Mis documentos\AAAAAAAAAAAAAA\EFECTOS PARA PROXIMO\Animación5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2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3" name="2 Anillo"/>
          <p:cNvSpPr/>
          <p:nvPr/>
        </p:nvSpPr>
        <p:spPr>
          <a:xfrm>
            <a:off x="2555776" y="985292"/>
            <a:ext cx="3744416" cy="3888432"/>
          </a:xfrm>
          <a:prstGeom prst="donut">
            <a:avLst/>
          </a:prstGeom>
          <a:blipFill>
            <a:blip r:embed="rId2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38000"/>
            </a:blip>
            <a:stretch>
              <a:fillRect/>
            </a:stretch>
          </a:blip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" name="Picture 2" descr="C:\Documents and Settings\admin\Mis documentos\AAAAAAAAAAAAAA\EFECTOS PARA PROXIMO\2013_carnaval08_S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2672" y="216024"/>
            <a:ext cx="3281328" cy="5498976"/>
          </a:xfrm>
          <a:prstGeom prst="rect">
            <a:avLst/>
          </a:prstGeom>
          <a:noFill/>
        </p:spPr>
      </p:pic>
      <p:pic>
        <p:nvPicPr>
          <p:cNvPr id="7" name="Picture 2" descr="C:\Documents and Settings\admin\Mis documentos\AAAAAAAAAAAAAA\EFECTOS PARA PROXIMO\2013_carnaval08_S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216024"/>
            <a:ext cx="3275856" cy="5498976"/>
          </a:xfrm>
          <a:prstGeom prst="rect">
            <a:avLst/>
          </a:prstGeom>
          <a:noFill/>
        </p:spPr>
      </p:pic>
      <p:pic>
        <p:nvPicPr>
          <p:cNvPr id="7174" name="Picture 6" descr="F:\10 de julio 2012 respaldo\Mis imágenes\MATERIAL PSP\CARNAVAL\Tocha23780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2411760" y="1849388"/>
            <a:ext cx="3956167" cy="2360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 descr="C:\Documents and Settings\admin\Mis documentos\AAAAAAAAAAAAAA\EFECTOS PARA PROXIMO\cuadro-  negro.jpg"/>
          <p:cNvPicPr>
            <a:picLocks noChangeAspect="1" noChangeArrowheads="1"/>
          </p:cNvPicPr>
          <p:nvPr/>
        </p:nvPicPr>
        <p:blipFill>
          <a:blip r:embed="rId5" cstate="print"/>
          <a:srcRect l="8263" t="4012" r="2751" b="4454"/>
          <a:stretch>
            <a:fillRect/>
          </a:stretch>
        </p:blipFill>
        <p:spPr bwMode="auto">
          <a:xfrm>
            <a:off x="0" y="-238844"/>
            <a:ext cx="9144000" cy="5953844"/>
          </a:xfrm>
          <a:prstGeom prst="rect">
            <a:avLst/>
          </a:prstGeom>
          <a:noFill/>
        </p:spPr>
      </p:pic>
    </p:spTree>
  </p:cSld>
  <p:clrMapOvr>
    <a:masterClrMapping/>
  </p:clrMapOvr>
  <p:transition advTm="78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3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4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5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8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\Mis documentos\AAAAAAAAAAAAAA\EFECTOS PARA PROXIMO\Animación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2" name="Picture 2" descr="C:\Documents and Settings\admin\Mis documentos\AAAAAAAAAAAAAA\EFECTOS PARA PROXIMO\MKDesigns_Circus_ep (6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3637587"/>
            <a:ext cx="1944216" cy="708829"/>
          </a:xfrm>
          <a:prstGeom prst="rect">
            <a:avLst/>
          </a:prstGeom>
          <a:noFill/>
        </p:spPr>
      </p:pic>
      <p:pic>
        <p:nvPicPr>
          <p:cNvPr id="3" name="Picture 5" descr="C:\Documents and Settings\admin\Mis documentos\AAAAAAAAAAAAAA\EFECTOS PARA PROXIMO\Imagen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3217540"/>
            <a:ext cx="792088" cy="672795"/>
          </a:xfrm>
          <a:prstGeom prst="rect">
            <a:avLst/>
          </a:prstGeom>
          <a:noFill/>
        </p:spPr>
      </p:pic>
      <p:pic>
        <p:nvPicPr>
          <p:cNvPr id="4" name="Picture 6" descr="C:\Documents and Settings\admin\Mis documentos\Mis imágenes\MATERIAL_ PSP\AA 2014\CHICAS\CARNAVAL\Imagen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337220"/>
            <a:ext cx="3100697" cy="3396423"/>
          </a:xfrm>
          <a:prstGeom prst="rect">
            <a:avLst/>
          </a:prstGeom>
          <a:noFill/>
        </p:spPr>
      </p:pic>
      <p:pic>
        <p:nvPicPr>
          <p:cNvPr id="5" name="Picture 4" descr="C:\Documents and Settings\admin\Mis documentos\AAAAAAAAAAAAAA\EFECTOS PARA PROXIMO\gira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481236"/>
            <a:ext cx="2713340" cy="3331046"/>
          </a:xfrm>
          <a:prstGeom prst="rect">
            <a:avLst/>
          </a:prstGeom>
          <a:noFill/>
        </p:spPr>
      </p:pic>
      <p:pic>
        <p:nvPicPr>
          <p:cNvPr id="7" name="Picture 2" descr="C:\Documents and Settings\admin\Mis documentos\AAAAAAAAAAAAAA\EFECTOS PARA PROXIMO\cuadro-  negro.jpg"/>
          <p:cNvPicPr>
            <a:picLocks noChangeAspect="1" noChangeArrowheads="1"/>
          </p:cNvPicPr>
          <p:nvPr/>
        </p:nvPicPr>
        <p:blipFill>
          <a:blip r:embed="rId7" cstate="print"/>
          <a:srcRect l="8263" t="4012" r="2751" b="4454"/>
          <a:stretch>
            <a:fillRect/>
          </a:stretch>
        </p:blipFill>
        <p:spPr bwMode="auto">
          <a:xfrm>
            <a:off x="0" y="-238844"/>
            <a:ext cx="9144000" cy="5953844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-0.00501 C 0.05208 0.03557 0.10799 0.07615 0.15312 0.0756 C 0.19826 0.07504 0.22552 2.27904E-6 0.26684 -0.00723 C 0.30816 -0.01473 0.34653 0.02807 0.40139 0.03168 C 0.45625 0.03557 0.52621 0.02557 0.59618 0.01556 " pathEditMode="relative" rAng="0" ptsTypes="aaaaA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" y="36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4 -0.08255 C -0.00955 -0.06198 -0.01216 -0.02808 -0.01216 -0.00445 L 3.61111E-6 4.36909E-6 " pathEditMode="relative" rAng="0" ptsTypes="fAA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" y="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" descr="C:\Documents and Settings\admin\Mis documentos\AAAAAAAAAAAAAA\EFECTOS PARA PROXIMO\Animación5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36000" contrast="24000"/>
          </a:blip>
          <a:srcRect/>
          <a:stretch>
            <a:fillRect/>
          </a:stretch>
        </p:blipFill>
        <p:spPr bwMode="auto">
          <a:xfrm flipH="1">
            <a:off x="0" y="-238844"/>
            <a:ext cx="9144000" cy="5953844"/>
          </a:xfrm>
          <a:prstGeom prst="rect">
            <a:avLst/>
          </a:prstGeom>
          <a:noFill/>
        </p:spPr>
      </p:pic>
      <p:sp>
        <p:nvSpPr>
          <p:cNvPr id="26" name="25 Cilindro"/>
          <p:cNvSpPr/>
          <p:nvPr/>
        </p:nvSpPr>
        <p:spPr>
          <a:xfrm>
            <a:off x="6660232" y="3986808"/>
            <a:ext cx="1764704" cy="1728192"/>
          </a:xfrm>
          <a:prstGeom prst="can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ilindro"/>
          <p:cNvSpPr/>
          <p:nvPr/>
        </p:nvSpPr>
        <p:spPr>
          <a:xfrm>
            <a:off x="7055768" y="553244"/>
            <a:ext cx="1764704" cy="1728192"/>
          </a:xfrm>
          <a:prstGeom prst="can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02" name="Picture 6" descr="C:\Documents and Settings\admin\Mis documentos\AAAAAAAAAAAAAA\EFECTOS PARA PROXIMO\DS-Cookie EmdapCarnaval0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2497460"/>
            <a:ext cx="1561356" cy="1561356"/>
          </a:xfrm>
          <a:prstGeom prst="rect">
            <a:avLst/>
          </a:prstGeom>
          <a:noFill/>
        </p:spPr>
      </p:pic>
      <p:pic>
        <p:nvPicPr>
          <p:cNvPr id="4107" name="Picture 11" descr="C:\Documents and Settings\admin\Mis documentos\Mis imágenes\GIFS\BRILLITOS Y  MAS\LD-gold-star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896" y="1705372"/>
            <a:ext cx="609600" cy="609600"/>
          </a:xfrm>
          <a:prstGeom prst="rect">
            <a:avLst/>
          </a:prstGeom>
          <a:noFill/>
        </p:spPr>
      </p:pic>
      <p:sp>
        <p:nvSpPr>
          <p:cNvPr id="23" name="22 Cilindro"/>
          <p:cNvSpPr/>
          <p:nvPr/>
        </p:nvSpPr>
        <p:spPr>
          <a:xfrm>
            <a:off x="3851920" y="2425452"/>
            <a:ext cx="1764704" cy="1728192"/>
          </a:xfrm>
          <a:prstGeom prst="can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Picture 5" descr="C:\Documents and Settings\admin\Mis documentos\AAAAAAAAAAAAAA\EFECTOS PARA PROXIMO\Imagen2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11000" contrast="63000"/>
          </a:blip>
          <a:srcRect/>
          <a:stretch>
            <a:fillRect/>
          </a:stretch>
        </p:blipFill>
        <p:spPr bwMode="auto">
          <a:xfrm>
            <a:off x="1979712" y="265212"/>
            <a:ext cx="576064" cy="528779"/>
          </a:xfrm>
          <a:prstGeom prst="rect">
            <a:avLst/>
          </a:prstGeom>
          <a:noFill/>
        </p:spPr>
      </p:pic>
      <p:pic>
        <p:nvPicPr>
          <p:cNvPr id="4098" name="Picture 2" descr="C:\Documents and Settings\admin\Mis documentos\AAAAAAAAAAAAAA\EFECTOS PARA PROXIMO\Grisi_Woman_Carnaval_539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3135312" cy="5715000"/>
          </a:xfrm>
          <a:prstGeom prst="rect">
            <a:avLst/>
          </a:prstGeom>
          <a:noFill/>
        </p:spPr>
      </p:pic>
      <p:pic>
        <p:nvPicPr>
          <p:cNvPr id="4104" name="Picture 8" descr="C:\Documents and Settings\admin\Mis documentos\Mis imágenes\GIFS\BRILLITOS Y  MAS\LD-gold-star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193204"/>
            <a:ext cx="609600" cy="609600"/>
          </a:xfrm>
          <a:prstGeom prst="rect">
            <a:avLst/>
          </a:prstGeom>
          <a:noFill/>
        </p:spPr>
      </p:pic>
      <p:pic>
        <p:nvPicPr>
          <p:cNvPr id="4105" name="Picture 9" descr="C:\Documents and Settings\admin\Mis documentos\Mis imágenes\GIFS\BRILLITOS Y  MAS\LD-gold-star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697260"/>
            <a:ext cx="609600" cy="609600"/>
          </a:xfrm>
          <a:prstGeom prst="rect">
            <a:avLst/>
          </a:prstGeom>
          <a:noFill/>
        </p:spPr>
      </p:pic>
      <p:pic>
        <p:nvPicPr>
          <p:cNvPr id="4106" name="Picture 10" descr="C:\Documents and Settings\admin\Mis documentos\Mis imágenes\GIFS\BRILLITOS Y  MAS\LD-gold-star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1129308"/>
            <a:ext cx="609600" cy="609600"/>
          </a:xfrm>
          <a:prstGeom prst="rect">
            <a:avLst/>
          </a:prstGeom>
          <a:noFill/>
        </p:spPr>
      </p:pic>
      <p:pic>
        <p:nvPicPr>
          <p:cNvPr id="13" name="Picture 2" descr="C:\Documents and Settings\admin\Mis documentos\AAAAAAAAAAAAAA\EFECTOS PARA PROXIMO\cuadro-  negro.jpg"/>
          <p:cNvPicPr>
            <a:picLocks noChangeAspect="1" noChangeArrowheads="1"/>
          </p:cNvPicPr>
          <p:nvPr/>
        </p:nvPicPr>
        <p:blipFill>
          <a:blip r:embed="rId9" cstate="print"/>
          <a:srcRect l="8263" t="4012" r="2751" b="4454"/>
          <a:stretch>
            <a:fillRect/>
          </a:stretch>
        </p:blipFill>
        <p:spPr bwMode="auto">
          <a:xfrm>
            <a:off x="0" y="-238844"/>
            <a:ext cx="9296400" cy="6106244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059 0.04022 C 0.02917 0.02635 -0.00225 0.01276 -0.0309 0.01276 C -0.05954 0.01276 -0.08281 0.01443 -0.1118 0.04022 C -0.14079 0.06602 -0.18211 0.1068 -0.20503 0.16699 C -0.22795 0.22719 -0.23715 0.32899 -0.24982 0.40111 C -0.2625 0.47323 -0.26475 0.5742 -0.2809 0.59945 C -0.29704 0.62469 -0.33541 0.56033 -0.34635 0.55257 " pathEditMode="relative" rAng="0" ptsTypes="aaaaaaA">
                                      <p:cBhvr>
                                        <p:cTn id="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" y="2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500"/>
                            </p:stCondLst>
                            <p:childTnLst>
                              <p:par>
                                <p:cTn id="3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9.89439E-7 C 0.00365 -0.01112 0.00903 -0.0189 0.01545 -0.02724 C 0.01875 -0.03141 0.02587 -0.03836 0.02587 -0.03808 C 0.02708 -0.04197 0.0276 -0.04642 0.02934 -0.04919 C 0.03229 -0.05392 0.03958 -0.06031 0.03958 -0.06003 C 0.05174 -0.05809 0.06476 -0.05531 0.07587 -0.04642 C 0.09115 -0.03419 0.08472 -0.03808 0.09479 -0.0328 C 0.10208 -0.0239 0.10938 -0.0189 0.11719 -0.01056 C 0.11892 -0.00862 0.12066 -0.00695 0.1224 -0.00528 C 0.12413 -0.00361 0.1276 9.89439E-7 0.1276 0.00028 C 0.13333 0.01362 0.13889 0.0239 0.14479 0.03585 C 0.14722 0.04058 0.15347 0.05809 0.15694 0.06392 C 0.16007 0.06893 0.16406 0.07226 0.16719 0.07726 C 0.17326 0.09672 0.18108 0.1134 0.18958 0.12952 C 0.19549 0.14119 0.19653 0.15425 0.20347 0.16537 C 0.20469 0.17121 0.20538 0.17676 0.20694 0.18204 C 0.2092 0.18955 0.21372 0.204 0.21372 0.20428 C 0.2184 0.23374 0.22274 0.26209 0.22587 0.29211 C 0.22465 0.32268 0.23872 0.32351 0.23663 0.35408 C 0.23646 0.35714 0.23542 0.35714 0.2349 0.35408 C 0.23316 0.34297 0.22361 0.34964 0.22587 0.33657 C 0.23264 0.2985 0.24045 0.2632 0.24826 0.22624 C 0.25208 0.20845 0.25504 0.18788 0.26545 0.17649 C 0.27066 0.18204 0.27587 0.18788 0.28108 0.19344 C 0.28281 0.19511 0.28611 0.19872 0.28611 0.199 C 0.28837 0.204 0.29254 0.20706 0.29479 0.21262 C 0.2974 0.21873 0.29861 0.23513 0.3 0.24263 C 0.30451 0.26765 0.3059 0.29433 0.30851 0.31934 C 0.30938 0.32907 0.30972 0.33852 0.31024 0.34769 C 0.31233 0.38438 0.32153 0.36548 0.31424 0.34825 C 0.31667 0.32268 0.31441 0.30489 0.32934 0.2896 C 0.33837 0.25903 0.35625 0.27432 0.3776 0.27571 C 0.38385 0.27654 0.39028 0.2771 0.39653 0.27849 C 0.39896 0.27904 0.40104 0.28182 0.40347 0.28127 C 0.40556 0.28071 0.4066 0.2771 0.40851 0.27571 C 0.41129 0.27348 0.41424 0.27209 0.41719 0.27043 C 0.42344 0.27126 0.42986 0.27182 0.43611 0.27321 C 0.44427 0.27487 0.45608 0.28877 0.46372 0.29516 C 0.46962 0.30767 0.47622 0.32212 0.48438 0.33046 C 0.48854 0.34436 0.49462 0.35436 0.5 0.36631 C 0.50486 0.37826 0.50799 0.38938 0.51545 0.39689 C 0.5184 0.4105 0.52604 0.41829 0.53108 0.42968 C 0.53507 0.45692 0.52969 0.42607 0.53611 0.44886 C 0.54219 0.47109 0.54514 0.49305 0.55347 0.51278 C 0.55781 0.53974 0.56302 0.56587 0.56719 0.59283 C 0.5684 0.61062 0.58038 0.60923 0.58316 0.62674 C 0.57951 0.63869 0.58229 0.6184 0.57795 0.6184 " pathEditMode="relative" rAng="0" ptsTypes="fffffffffffffffffffffffffffffffffffffffffffffff">
                                      <p:cBhvr>
                                        <p:cTn id="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" y="2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500"/>
                            </p:stCondLst>
                            <p:childTnLst>
                              <p:par>
                                <p:cTn id="34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dmin\Mis documentos\AAAAAAAAAAAAAA\EFECTOS PARA PROXIMO\Animación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2" descr="C:\Documents and Settings\admin\Mis documentos\AAAAAAAAAAAAAA\EFECTOS PARA PROXIMO\MKDesigns_Circus_ep (6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2209428"/>
            <a:ext cx="3744416" cy="1656184"/>
          </a:xfrm>
          <a:prstGeom prst="rect">
            <a:avLst/>
          </a:prstGeom>
          <a:noFill/>
        </p:spPr>
      </p:pic>
      <p:pic>
        <p:nvPicPr>
          <p:cNvPr id="6146" name="Picture 2" descr="C:\Documents and Settings\admin\Mis documentos\AAAAAAAAAAAAAA\EFECTOS PARA PROXIMO\MKDesigns_Circus_ep (7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2065412"/>
            <a:ext cx="3847644" cy="1796901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147" name="Picture 3" descr="C:\Documents and Settings\admin\Mis documentos\AAAAAAAAAAAAAA\EFECTOS PARA PROXIMO\2013_carnaval19_S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0"/>
            <a:ext cx="1832602" cy="2977977"/>
          </a:xfrm>
          <a:prstGeom prst="rect">
            <a:avLst/>
          </a:prstGeom>
          <a:noFill/>
        </p:spPr>
      </p:pic>
      <p:pic>
        <p:nvPicPr>
          <p:cNvPr id="6" name="Picture 5" descr="C:\Documents and Settings\admin\Mis documentos\AAAAAAAAAAAAAA\EFECTOS PARA PROXIMO\Imagen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7904" y="3793604"/>
            <a:ext cx="1719049" cy="1616427"/>
          </a:xfrm>
          <a:prstGeom prst="rect">
            <a:avLst/>
          </a:prstGeom>
          <a:noFill/>
        </p:spPr>
      </p:pic>
      <p:pic>
        <p:nvPicPr>
          <p:cNvPr id="12" name="Picture 5" descr="C:\Documents and Settings\admin\Mis documentos\AAAAAAAAAAAAAA\EFECTOS PARA PROXIMO\Imagen2.pn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4000" contrast="18000"/>
          </a:blip>
          <a:srcRect/>
          <a:stretch>
            <a:fillRect/>
          </a:stretch>
        </p:blipFill>
        <p:spPr bwMode="auto">
          <a:xfrm>
            <a:off x="3131840" y="2281436"/>
            <a:ext cx="655851" cy="616699"/>
          </a:xfrm>
          <a:prstGeom prst="rect">
            <a:avLst/>
          </a:prstGeom>
          <a:noFill/>
        </p:spPr>
      </p:pic>
      <p:pic>
        <p:nvPicPr>
          <p:cNvPr id="13" name="Picture 5" descr="C:\Documents and Settings\admin\Mis documentos\AAAAAAAAAAAAAA\EFECTOS PARA PROXIMO\Imagen2.pn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4000" contrast="18000"/>
          </a:blip>
          <a:srcRect/>
          <a:stretch>
            <a:fillRect/>
          </a:stretch>
        </p:blipFill>
        <p:spPr bwMode="auto">
          <a:xfrm>
            <a:off x="5508104" y="2281436"/>
            <a:ext cx="655851" cy="616699"/>
          </a:xfrm>
          <a:prstGeom prst="rect">
            <a:avLst/>
          </a:prstGeom>
          <a:noFill/>
        </p:spPr>
      </p:pic>
      <p:pic>
        <p:nvPicPr>
          <p:cNvPr id="9" name="Picture 2" descr="C:\Documents and Settings\admin\Mis documentos\AAAAAAAAAAAAAA\EFECTOS PARA PROXIMO\cuadro-  negro.jpg"/>
          <p:cNvPicPr>
            <a:picLocks noChangeAspect="1" noChangeArrowheads="1"/>
          </p:cNvPicPr>
          <p:nvPr/>
        </p:nvPicPr>
        <p:blipFill>
          <a:blip r:embed="rId7" cstate="print"/>
          <a:srcRect l="8263" t="4012" r="2751" b="4454"/>
          <a:stretch>
            <a:fillRect/>
          </a:stretch>
        </p:blipFill>
        <p:spPr bwMode="auto">
          <a:xfrm>
            <a:off x="0" y="0"/>
            <a:ext cx="9144000" cy="595384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7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\Mis documentos\AAAAAAAAAAAAAA\EFECTOS PARA PROXIMO\Animación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" name="Picture 4" descr="C:\Documents and Settings\admin\Mis documentos\CONVOCATORIAS\PPS MY\2013\Porque  no  olvido  tu canción\-cortinero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89000" contrast="-100000"/>
          </a:blip>
          <a:srcRect/>
          <a:stretch>
            <a:fillRect/>
          </a:stretch>
        </p:blipFill>
        <p:spPr bwMode="auto">
          <a:xfrm>
            <a:off x="0" y="-210344"/>
            <a:ext cx="9144000" cy="781830"/>
          </a:xfrm>
          <a:prstGeom prst="rect">
            <a:avLst/>
          </a:prstGeom>
          <a:noFill/>
          <a:effectLst>
            <a:innerShdw blurRad="63500" dist="50800" dir="5400000">
              <a:prstClr val="black">
                <a:alpha val="50000"/>
              </a:prstClr>
            </a:innerShdw>
          </a:effectLst>
        </p:spPr>
      </p:pic>
      <p:pic>
        <p:nvPicPr>
          <p:cNvPr id="5" name="Picture 8" descr="C:\Documents and Settings\admin\Mis documentos\CONVOCATORIAS\PPS MY\2013\Porque  no  olvido  tu canción\Imagen7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786050" y="0"/>
            <a:ext cx="3214710" cy="263109"/>
          </a:xfrm>
          <a:prstGeom prst="rect">
            <a:avLst/>
          </a:prstGeom>
          <a:noFill/>
        </p:spPr>
      </p:pic>
      <p:pic>
        <p:nvPicPr>
          <p:cNvPr id="5124" name="Picture 4" descr="F:\10 de julio 2012 respaldo\Mis imágenes\MATERIAL PSP\CARNAVAL\2013_carnaval42_S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952500"/>
            <a:ext cx="3181350" cy="4762500"/>
          </a:xfrm>
          <a:prstGeom prst="rect">
            <a:avLst/>
          </a:prstGeom>
          <a:noFill/>
        </p:spPr>
      </p:pic>
      <p:pic>
        <p:nvPicPr>
          <p:cNvPr id="4" name="Picture 3" descr="C:\Documents and Settings\admin\Mis documentos\CONVOCATORIAS\PPS MY\2013\Porque  no  olvido  tu canción\persiana.jp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9000" contrast="9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987824" y="3793604"/>
            <a:ext cx="312938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Harrington" pitchFamily="82" charset="0"/>
              </a:rPr>
              <a:t>Imágenes  de la red  sin lucro</a:t>
            </a:r>
          </a:p>
          <a:p>
            <a:endParaRPr lang="es-ES" b="1" dirty="0" smtClean="0">
              <a:solidFill>
                <a:srgbClr val="92D050"/>
              </a:solidFill>
              <a:latin typeface="Harrington" pitchFamily="82" charset="0"/>
            </a:endParaRPr>
          </a:p>
          <a:p>
            <a:endParaRPr lang="es-ES" b="1" dirty="0">
              <a:solidFill>
                <a:srgbClr val="92D050"/>
              </a:solidFill>
              <a:latin typeface="Harrington" pitchFamily="82" charset="0"/>
            </a:endParaRPr>
          </a:p>
        </p:txBody>
      </p:sp>
      <p:pic>
        <p:nvPicPr>
          <p:cNvPr id="8" name="Picture 2" descr="C:\Documents and Settings\admin\Mis documentos\AAAAAAAAAAAAAA\EFECTOS PARA PROXIMO\cuadro-  negro.jpg"/>
          <p:cNvPicPr>
            <a:picLocks noChangeAspect="1" noChangeArrowheads="1"/>
          </p:cNvPicPr>
          <p:nvPr/>
        </p:nvPicPr>
        <p:blipFill>
          <a:blip r:embed="rId7" cstate="print"/>
          <a:srcRect l="8263" t="4012" r="2751" b="4454"/>
          <a:stretch>
            <a:fillRect/>
          </a:stretch>
        </p:blipFill>
        <p:spPr bwMode="auto">
          <a:xfrm>
            <a:off x="0" y="-238844"/>
            <a:ext cx="9144000" cy="5953844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508000"/>
            <a:ext cx="304800" cy="2540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715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27000"/>
            <a:ext cx="8839200" cy="54610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54000"/>
            <a:ext cx="8534400" cy="52070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841500"/>
            <a:ext cx="304800" cy="2540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4635500"/>
            <a:ext cx="3811588" cy="45508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275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1590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508000"/>
            <a:ext cx="7924800" cy="10795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19685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2857500"/>
          <a:ext cx="7086600" cy="8839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4419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419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410355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20530331">
            <a:off x="5334000" y="1270000"/>
            <a:ext cx="3581400" cy="1304396"/>
          </a:xfrm>
          <a:prstGeom prst="rect">
            <a:avLst/>
          </a:prstGeom>
          <a:noFill/>
        </p:spPr>
      </p:pic>
      <p:pic>
        <p:nvPicPr>
          <p:cNvPr id="15" name="Picture 2" descr="C:\Documents and Settings\admin\Mis documentos\AAAAAAAAAAAAAA\EFECTOS PARA PROXIMO\cuadro-  negro.jpg"/>
          <p:cNvPicPr>
            <a:picLocks noChangeAspect="1" noChangeArrowheads="1"/>
          </p:cNvPicPr>
          <p:nvPr/>
        </p:nvPicPr>
        <p:blipFill>
          <a:blip r:embed="rId21" cstate="print"/>
          <a:srcRect l="8263" t="4012" r="2751" b="4454"/>
          <a:stretch>
            <a:fillRect/>
          </a:stretch>
        </p:blipFill>
        <p:spPr bwMode="auto">
          <a:xfrm>
            <a:off x="-252536" y="-238844"/>
            <a:ext cx="9649072" cy="619268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1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859</TotalTime>
  <Words>51</Words>
  <Application>Microsoft Office PowerPoint</Application>
  <PresentationFormat>Presentación en pantalla (16:10)</PresentationFormat>
  <Paragraphs>17</Paragraphs>
  <Slides>12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Company>WindowsWolf.com.ar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</dc:creator>
  <cp:lastModifiedBy>admin</cp:lastModifiedBy>
  <cp:revision>261</cp:revision>
  <dcterms:created xsi:type="dcterms:W3CDTF">2014-02-28T21:04:35Z</dcterms:created>
  <dcterms:modified xsi:type="dcterms:W3CDTF">2014-03-02T22:11:20Z</dcterms:modified>
</cp:coreProperties>
</file>