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3" r:id="rId3"/>
    <p:sldId id="256" r:id="rId4"/>
    <p:sldId id="257" r:id="rId5"/>
    <p:sldId id="268" r:id="rId6"/>
    <p:sldId id="271" r:id="rId7"/>
    <p:sldId id="266" r:id="rId8"/>
    <p:sldId id="270" r:id="rId9"/>
    <p:sldId id="269" r:id="rId10"/>
    <p:sldId id="267" r:id="rId11"/>
    <p:sldId id="265" r:id="rId12"/>
    <p:sldId id="264" r:id="rId13"/>
    <p:sldId id="259" r:id="rId14"/>
    <p:sldId id="262" r:id="rId15"/>
    <p:sldId id="274" r:id="rId16"/>
    <p:sldId id="261" r:id="rId17"/>
    <p:sldId id="260" r:id="rId18"/>
    <p:sldId id="275" r:id="rId19"/>
    <p:sldId id="258" r:id="rId20"/>
    <p:sldId id="273" r:id="rId21"/>
    <p:sldId id="272" r:id="rId22"/>
    <p:sldId id="276" r:id="rId23"/>
    <p:sldId id="27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lB9+9JxDzyxdjEB0qz1sw" hashData="sA8Rde2RYuV5tdRob/kudyAw2c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8519" autoAdjust="0"/>
    <p:restoredTop sz="94660"/>
  </p:normalViewPr>
  <p:slideViewPr>
    <p:cSldViewPr>
      <p:cViewPr>
        <p:scale>
          <a:sx n="50" d="100"/>
          <a:sy n="50" d="100"/>
        </p:scale>
        <p:origin x="-69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C1A2C-7093-4CA1-8DF1-495B2F829A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64157-5333-4395-B6B0-337343690176}" type="datetimeFigureOut">
              <a:rPr lang="es-ES" smtClean="0"/>
              <a:pPr/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C5675-642A-40C6-B103-DFD8B6A8EF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0F88EE-E7CD-4AA6-A30A-05EF2E9F17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0.wav"/><Relationship Id="rId3" Type="http://schemas.openxmlformats.org/officeDocument/2006/relationships/image" Target="../media/image6.png"/><Relationship Id="rId7" Type="http://schemas.openxmlformats.org/officeDocument/2006/relationships/audio" Target="../media/audio5.wav"/><Relationship Id="rId12" Type="http://schemas.openxmlformats.org/officeDocument/2006/relationships/audio" Target="../media/audio9.wav"/><Relationship Id="rId17" Type="http://schemas.openxmlformats.org/officeDocument/2006/relationships/image" Target="../media/image11.pn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audio" Target="../media/audio8.wav"/><Relationship Id="rId5" Type="http://schemas.openxmlformats.org/officeDocument/2006/relationships/audio" Target="../media/audio4.wav"/><Relationship Id="rId15" Type="http://schemas.openxmlformats.org/officeDocument/2006/relationships/image" Target="../media/image9.jpeg"/><Relationship Id="rId10" Type="http://schemas.openxmlformats.org/officeDocument/2006/relationships/audio" Target="../media/audio7.wav"/><Relationship Id="rId4" Type="http://schemas.openxmlformats.org/officeDocument/2006/relationships/audio" Target="../media/audio3.wav"/><Relationship Id="rId9" Type="http://schemas.openxmlformats.org/officeDocument/2006/relationships/image" Target="../media/image8.png"/><Relationship Id="rId1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1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_MG_4756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15150"/>
          </a:xfrm>
          <a:prstGeom prst="rect">
            <a:avLst/>
          </a:prstGeom>
        </p:spPr>
      </p:pic>
      <p:pic>
        <p:nvPicPr>
          <p:cNvPr id="11" name="Picture 2" descr="0_852bf_8ead8f80_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0"/>
            <a:ext cx="5939028" cy="7072338"/>
          </a:xfrm>
          <a:prstGeom prst="rect">
            <a:avLst/>
          </a:prstGeom>
          <a:noFill/>
        </p:spPr>
      </p:pic>
      <p:pic>
        <p:nvPicPr>
          <p:cNvPr id="17410" name="Picture 2" descr="Your generated text image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7158" y="0"/>
            <a:ext cx="4487546" cy="155732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7412" name="Picture 4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643042" y="1357298"/>
            <a:ext cx="1980842" cy="150019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7414" name="Picture 6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0" y="2500306"/>
            <a:ext cx="5046116" cy="192882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5" name="14 CuadroTexto"/>
          <p:cNvSpPr txBox="1"/>
          <p:nvPr/>
        </p:nvSpPr>
        <p:spPr>
          <a:xfrm>
            <a:off x="0" y="6072206"/>
            <a:ext cx="385528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Esta es una creación de </a:t>
            </a:r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Pac-Jaz</a:t>
            </a:r>
            <a:endParaRPr lang="es-ES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9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endParaRPr lang="es-E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8" name="Picture 4" descr="http://www.iconesgratis.net/imagens/cd-rom.png">
            <a:hlinkClick r:id="" action="ppaction://hlinkshowjump?jump=nextslide">
              <a:snd r:embed="rId2" name="alguien canto-matt monro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1857356" y="4714884"/>
            <a:ext cx="1000132" cy="1000132"/>
          </a:xfrm>
          <a:prstGeom prst="rect">
            <a:avLst/>
          </a:prstGeom>
          <a:noFill/>
        </p:spPr>
      </p:pic>
      <p:pic>
        <p:nvPicPr>
          <p:cNvPr id="6" name="Picture 4" descr="http://www.iconesgratis.net/imagens/cd-rom.png">
            <a:hlinkClick r:id="" action="ppaction://hlinkshowjump?jump=nextslide">
              <a:snd r:embed="rId4" name="besame_mucho-Andrea boccelli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0" y="214290"/>
            <a:ext cx="1000132" cy="1000132"/>
          </a:xfrm>
          <a:prstGeom prst="rect">
            <a:avLst/>
          </a:prstGeom>
          <a:noFill/>
        </p:spPr>
      </p:pic>
      <p:pic>
        <p:nvPicPr>
          <p:cNvPr id="7" name="Picture 4" descr="http://www.iconesgratis.net/imagens/cd-rom.png">
            <a:hlinkClick r:id="" action="ppaction://hlinkshowjump?jump=nextslide">
              <a:snd r:embed="rId5" name="El corazon es un gitano-(Nicola di Bari).wav"/>
            </a:hlinkClick>
          </p:cNvPr>
          <p:cNvPicPr>
            <a:picLocks noChangeAspect="1" noChangeArrowheads="1"/>
          </p:cNvPicPr>
          <p:nvPr/>
        </p:nvPicPr>
        <p:blipFill>
          <a:blip r:embed="rId6" cstate="screen">
            <a:lum contrast="40000"/>
          </a:blip>
          <a:srcRect/>
          <a:stretch>
            <a:fillRect/>
          </a:stretch>
        </p:blipFill>
        <p:spPr bwMode="auto">
          <a:xfrm>
            <a:off x="857224" y="2357430"/>
            <a:ext cx="1066807" cy="1071570"/>
          </a:xfrm>
          <a:prstGeom prst="rect">
            <a:avLst/>
          </a:prstGeom>
          <a:noFill/>
        </p:spPr>
      </p:pic>
      <p:pic>
        <p:nvPicPr>
          <p:cNvPr id="8" name="Picture 4" descr="http://www.iconesgratis.net/imagens/cd-rom.png">
            <a:hlinkClick r:id="" action="ppaction://hlinkshowjump?jump=nextslide">
              <a:snd r:embed="rId7" name="la noche -Adamo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6357950" y="4714884"/>
            <a:ext cx="1000132" cy="1000132"/>
          </a:xfrm>
          <a:prstGeom prst="rect">
            <a:avLst/>
          </a:prstGeom>
          <a:noFill/>
        </p:spPr>
      </p:pic>
      <p:pic>
        <p:nvPicPr>
          <p:cNvPr id="9" name="Picture 4" descr="http://www.iconesgratis.net/imagens/cd-rom.png">
            <a:hlinkClick r:id="" action="ppaction://hlinkshowjump?jump=nextslide">
              <a:snd r:embed="rId8" name="rosas rojas-massimo ranieri -.wav"/>
            </a:hlinkClick>
          </p:cNvPr>
          <p:cNvPicPr>
            <a:picLocks noChangeAspect="1" noChangeArrowheads="1"/>
          </p:cNvPicPr>
          <p:nvPr/>
        </p:nvPicPr>
        <p:blipFill>
          <a:blip r:embed="rId9" cstate="screen">
            <a:lum contrast="40000"/>
          </a:blip>
          <a:srcRect/>
          <a:stretch>
            <a:fillRect/>
          </a:stretch>
        </p:blipFill>
        <p:spPr bwMode="auto">
          <a:xfrm>
            <a:off x="1285852" y="3500438"/>
            <a:ext cx="1071570" cy="1071570"/>
          </a:xfrm>
          <a:prstGeom prst="rect">
            <a:avLst/>
          </a:prstGeom>
          <a:noFill/>
        </p:spPr>
      </p:pic>
      <p:pic>
        <p:nvPicPr>
          <p:cNvPr id="10" name="Picture 4" descr="http://www.iconesgratis.net/imagens/cd-rom.png">
            <a:hlinkClick r:id="" action="ppaction://hlinkshowjump?jump=nextslide">
              <a:snd r:embed="rId10" name="el ultimo romantico-nicola di bari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8143868" y="214290"/>
            <a:ext cx="1000132" cy="1000132"/>
          </a:xfrm>
          <a:prstGeom prst="rect">
            <a:avLst/>
          </a:prstGeom>
          <a:noFill/>
        </p:spPr>
      </p:pic>
      <p:pic>
        <p:nvPicPr>
          <p:cNvPr id="11" name="Picture 4" descr="http://www.iconesgratis.net/imagens/cd-rom.png">
            <a:hlinkClick r:id="" action="ppaction://hlinkshowjump?jump=nextslide">
              <a:snd r:embed="rId11" name="esa triste guitarra-Enmanuel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7715272" y="1285860"/>
            <a:ext cx="1000132" cy="1000132"/>
          </a:xfrm>
          <a:prstGeom prst="rect">
            <a:avLst/>
          </a:prstGeom>
          <a:noFill/>
        </p:spPr>
      </p:pic>
      <p:pic>
        <p:nvPicPr>
          <p:cNvPr id="12" name="Picture 4" descr="http://www.iconesgratis.net/imagens/cd-rom.png">
            <a:hlinkClick r:id="" action="ppaction://hlinkshowjump?jump=nextslide">
              <a:snd r:embed="rId12" name="king clave - dicen que los hombres no deben llorar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7286644" y="2304267"/>
            <a:ext cx="1000132" cy="1000132"/>
          </a:xfrm>
          <a:prstGeom prst="rect">
            <a:avLst/>
          </a:prstGeom>
          <a:noFill/>
        </p:spPr>
      </p:pic>
      <p:pic>
        <p:nvPicPr>
          <p:cNvPr id="13" name="Picture 4" descr="http://www.iconesgratis.net/imagens/cd-rom.png">
            <a:hlinkClick r:id="" action="ppaction://hlinkshowjump?jump=nextslide">
              <a:snd r:embed="rId13" name="MIRANDO AL MAR-jorge sepulveda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>
            <a:lum contrast="40000"/>
          </a:blip>
          <a:srcRect/>
          <a:stretch>
            <a:fillRect/>
          </a:stretch>
        </p:blipFill>
        <p:spPr bwMode="auto">
          <a:xfrm>
            <a:off x="6858016" y="3429000"/>
            <a:ext cx="1000132" cy="1000132"/>
          </a:xfrm>
          <a:prstGeom prst="rect">
            <a:avLst/>
          </a:prstGeom>
          <a:noFill/>
        </p:spPr>
      </p:pic>
      <p:pic>
        <p:nvPicPr>
          <p:cNvPr id="14" name="Picture 4" descr="http://www.iconesgratis.net/imagens/cd-rom.png">
            <a:hlinkClick r:id="" action="ppaction://hlinkshowjump?jump=nextslide">
              <a:snd r:embed="rId14" name="toda una vida- jose luis rodrigue y los  panchos.wav"/>
            </a:hlinkClick>
          </p:cNvPr>
          <p:cNvPicPr>
            <a:picLocks noChangeAspect="1" noChangeArrowheads="1"/>
          </p:cNvPicPr>
          <p:nvPr/>
        </p:nvPicPr>
        <p:blipFill>
          <a:blip r:embed="rId9" cstate="screen">
            <a:lum contrast="40000"/>
          </a:blip>
          <a:srcRect/>
          <a:stretch>
            <a:fillRect/>
          </a:stretch>
        </p:blipFill>
        <p:spPr bwMode="auto">
          <a:xfrm>
            <a:off x="428597" y="1285860"/>
            <a:ext cx="1071570" cy="107157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786050" y="5072074"/>
            <a:ext cx="101662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2" name="alguien canto-matt monro.wav"/>
                </a:hlinkClick>
              </a:rPr>
              <a:t>Alguien  cantó- </a:t>
            </a:r>
          </a:p>
          <a:p>
            <a:pPr algn="ctr"/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2" name="alguien canto-matt monro.wav"/>
                </a:hlinkClick>
              </a:rPr>
              <a:t>Matt</a:t>
            </a:r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2" name="alguien canto-matt monro.wav"/>
                </a:hlinkClick>
              </a:rPr>
              <a:t>  </a:t>
            </a:r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2" name="alguien canto-matt monro.wav"/>
                </a:hlinkClick>
              </a:rPr>
              <a:t>Monro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000100" y="428604"/>
            <a:ext cx="1138453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4" name="besame_mucho-Andrea boccelli.wav"/>
                </a:hlinkClick>
              </a:rPr>
              <a:t>Bésame  mucho </a:t>
            </a:r>
          </a:p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4" name="besame_mucho-Andrea boccelli.wav"/>
                </a:hlinkClick>
              </a:rPr>
              <a:t>– Andrea </a:t>
            </a:r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4" name="besame_mucho-Andrea boccelli.wav"/>
                </a:hlinkClick>
              </a:rPr>
              <a:t>Boccelli</a:t>
            </a:r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4" name="besame_mucho-Andrea boccelli.wav"/>
                </a:hlinkClick>
              </a:rPr>
              <a:t>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857356" y="2643182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5" name="El corazon es un gitano-(Nicola di Bari).wav"/>
                </a:hlinkClick>
              </a:rPr>
              <a:t>El corazón es un gitano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5" name="El corazon es un gitano-(Nicola di Bari).wav"/>
                </a:hlinkClick>
              </a:rPr>
              <a:t>-Nicola  Di Bari-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715140" y="428604"/>
            <a:ext cx="1571636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0" name="el ultimo romantico-nicola di bari.wav"/>
                </a:hlinkClick>
              </a:rPr>
              <a:t>El último romántico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0" name="el ultimo romantico-nicola di bari.wav"/>
                </a:hlinkClick>
              </a:rPr>
              <a:t>-Nicola Di Bari</a:t>
            </a:r>
            <a:r>
              <a:rPr lang="es-ES" sz="1000" b="1" dirty="0" smtClean="0">
                <a:ln/>
                <a:solidFill>
                  <a:schemeClr val="accent3"/>
                </a:solidFill>
              </a:rPr>
              <a:t>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500826" y="1357298"/>
            <a:ext cx="116249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1" name="esa triste guitarra-Enmanuel.wav"/>
                </a:hlinkClick>
              </a:rPr>
              <a:t>Esa Triste Guitarra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1" name="esa triste guitarra-Enmanuel.wav"/>
                </a:hlinkClick>
              </a:rPr>
              <a:t>-</a:t>
            </a:r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11" name="esa triste guitarra-Enmanuel.wav"/>
                </a:hlinkClick>
              </a:rPr>
              <a:t>Enmanuel</a:t>
            </a:r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1" name="esa triste guitarra-Enmanuel.wav"/>
                </a:hlinkClick>
              </a:rPr>
              <a:t>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857884" y="2428868"/>
            <a:ext cx="1423788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2" name="king clave - dicen que los hombres no deben llorar.wav"/>
                </a:hlinkClick>
              </a:rPr>
              <a:t>Dicen que los hombres 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2" name="king clave - dicen que los hombres no deben llorar.wav"/>
                </a:hlinkClick>
              </a:rPr>
              <a:t>no deben llorar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2" name="king clave - dicen que los hombres no deben llorar.wav"/>
                </a:hlinkClick>
              </a:rPr>
              <a:t>-King Clave-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214942" y="5000636"/>
            <a:ext cx="1214445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7" name="la noche -Adamo.wav"/>
                </a:hlinkClick>
              </a:rPr>
              <a:t>La Noche 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7" name="la noche -Adamo.wav"/>
                </a:hlinkClick>
              </a:rPr>
              <a:t>-Salvatore Adamo-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715008" y="3643314"/>
            <a:ext cx="108395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3" name="MIRANDO AL MAR-jorge sepulveda.wav"/>
                </a:hlinkClick>
              </a:rPr>
              <a:t>Mirando al mar</a:t>
            </a:r>
          </a:p>
          <a:p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3" name="MIRANDO AL MAR-jorge sepulveda.wav"/>
                </a:hlinkClick>
              </a:rPr>
              <a:t>-Jorge Sepúlveda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285984" y="3714752"/>
            <a:ext cx="111120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8" name="rosas rojas-massimo ranieri -.wav"/>
                </a:hlinkClick>
              </a:rPr>
              <a:t>Rosas rojas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8" name="rosas rojas-massimo ranieri -.wav"/>
                </a:hlinkClick>
              </a:rPr>
              <a:t>-</a:t>
            </a:r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8" name="rosas rojas-massimo ranieri -.wav"/>
                </a:hlinkClick>
              </a:rPr>
              <a:t>Massimo</a:t>
            </a:r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8" name="rosas rojas-massimo ranieri -.wav"/>
                </a:hlinkClick>
              </a:rPr>
              <a:t> Ranieri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428728" y="1428736"/>
            <a:ext cx="175080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4" name="toda una vida- jose luis rodrigue y los  panchos.wav"/>
                </a:hlinkClick>
              </a:rPr>
              <a:t>Toda una vida</a:t>
            </a:r>
          </a:p>
          <a:p>
            <a:pPr algn="ctr"/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4" name="toda una vida- jose luis rodrigue y los  panchos.wav"/>
                </a:hlinkClick>
              </a:rPr>
              <a:t>-J.L. </a:t>
            </a:r>
            <a:r>
              <a:rPr lang="es-ES" sz="1000" b="1" dirty="0" err="1" smtClean="0">
                <a:ln/>
                <a:solidFill>
                  <a:schemeClr val="accent3"/>
                </a:solidFill>
                <a:hlinkClick r:id="" action="ppaction://hlinkshowjump?jump=nextslide">
                  <a:snd r:embed="rId14" name="toda una vida- jose luis rodrigue y los  panchos.wav"/>
                </a:hlinkClick>
              </a:rPr>
              <a:t>Rodriguez</a:t>
            </a:r>
            <a:r>
              <a:rPr lang="es-ES" sz="1000" b="1" dirty="0" smtClean="0">
                <a:ln/>
                <a:solidFill>
                  <a:schemeClr val="accent3"/>
                </a:solidFill>
                <a:hlinkClick r:id="" action="ppaction://hlinkshowjump?jump=nextslide">
                  <a:snd r:embed="rId14" name="toda una vida- jose luis rodrigue y los  panchos.wav"/>
                </a:hlinkClick>
              </a:rPr>
              <a:t> y Los Panchos-</a:t>
            </a:r>
            <a:endParaRPr lang="es-ES" sz="1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6" name="25 Triángulo rectángulo"/>
          <p:cNvSpPr/>
          <p:nvPr/>
        </p:nvSpPr>
        <p:spPr>
          <a:xfrm>
            <a:off x="0" y="857232"/>
            <a:ext cx="2428860" cy="6000768"/>
          </a:xfrm>
          <a:prstGeom prst="rtTriangle">
            <a:avLst/>
          </a:prstGeom>
          <a:blipFill dpi="0" rotWithShape="1">
            <a:blip r:embed="rId15">
              <a:lum bright="-10000" contrast="1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" b="1">
              <a:ln/>
              <a:solidFill>
                <a:schemeClr val="accent3"/>
              </a:solidFill>
            </a:endParaRPr>
          </a:p>
        </p:txBody>
      </p:sp>
      <p:sp>
        <p:nvSpPr>
          <p:cNvPr id="28" name="27 Triángulo rectángulo"/>
          <p:cNvSpPr/>
          <p:nvPr/>
        </p:nvSpPr>
        <p:spPr>
          <a:xfrm flipH="1">
            <a:off x="6715140" y="857232"/>
            <a:ext cx="2428860" cy="6000768"/>
          </a:xfrm>
          <a:prstGeom prst="rtTriangle">
            <a:avLst/>
          </a:prstGeom>
          <a:blipFill dpi="0" rotWithShape="1">
            <a:blip r:embed="rId15">
              <a:lum bright="-10000" contrast="1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" sz="1000" b="1">
              <a:ln/>
              <a:solidFill>
                <a:schemeClr val="accent3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071802" y="714356"/>
            <a:ext cx="3393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latin typeface="Britannic Bold" pitchFamily="34" charset="0"/>
              </a:rPr>
              <a:t>Has </a:t>
            </a:r>
            <a:r>
              <a:rPr lang="es-ES" sz="1600" dirty="0" err="1" smtClean="0">
                <a:latin typeface="Britannic Bold" pitchFamily="34" charset="0"/>
              </a:rPr>
              <a:t>click</a:t>
            </a:r>
            <a:r>
              <a:rPr lang="es-ES" sz="1600" dirty="0" smtClean="0">
                <a:latin typeface="Britannic Bold" pitchFamily="34" charset="0"/>
              </a:rPr>
              <a:t> en cada CD  o en los </a:t>
            </a:r>
          </a:p>
          <a:p>
            <a:pPr algn="ctr"/>
            <a:r>
              <a:rPr lang="es-ES" sz="1600" dirty="0" smtClean="0">
                <a:latin typeface="Britannic Bold" pitchFamily="34" charset="0"/>
              </a:rPr>
              <a:t>títulos para escuchar cada canción</a:t>
            </a:r>
            <a:endParaRPr lang="es-ES" sz="1600" dirty="0">
              <a:latin typeface="Britannic Bold" pitchFamily="34" charset="0"/>
            </a:endParaRPr>
          </a:p>
        </p:txBody>
      </p:sp>
      <p:pic>
        <p:nvPicPr>
          <p:cNvPr id="29" name="28 Imagen" descr="main.gif"/>
          <p:cNvPicPr>
            <a:picLocks noChangeAspect="1"/>
          </p:cNvPicPr>
          <p:nvPr/>
        </p:nvPicPr>
        <p:blipFill>
          <a:blip r:embed="rId16">
            <a:lum bright="30000" contrast="20000"/>
          </a:blip>
          <a:stretch>
            <a:fillRect/>
          </a:stretch>
        </p:blipFill>
        <p:spPr>
          <a:xfrm>
            <a:off x="4143372" y="214290"/>
            <a:ext cx="976311" cy="546734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1505" name="Picture 1" descr="C:\Documents and Settings\roa\Mis documentos\Descargas\Nueva carpeta\mod_article35805217_23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357554" y="1214422"/>
            <a:ext cx="2571768" cy="23917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" name="17 Imagen" descr="_736403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19" name="18 Botón de acción: Final">
            <a:hlinkClick r:id="" action="ppaction://hlinkshowjump?jump=nextslide" highlightClick="1"/>
          </p:cNvPr>
          <p:cNvSpPr/>
          <p:nvPr/>
        </p:nvSpPr>
        <p:spPr>
          <a:xfrm>
            <a:off x="357158" y="5929330"/>
            <a:ext cx="285752" cy="285752"/>
          </a:xfrm>
          <a:prstGeom prst="actionButtonEnd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Botón de acción: Comienzo">
            <a:hlinkClick r:id="rId3" action="ppaction://hlinksldjump" highlightClick="1"/>
          </p:cNvPr>
          <p:cNvSpPr/>
          <p:nvPr/>
        </p:nvSpPr>
        <p:spPr>
          <a:xfrm>
            <a:off x="357158" y="635795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>
            <a:off x="719112" y="5881706"/>
            <a:ext cx="2857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" action="ppaction://hlinkshowjump?jump=nextslide"/>
              </a:rPr>
              <a:t>Ir a la siguiente diapositiva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42910" y="6286520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3" action="ppaction://hlinksldjump"/>
              </a:rPr>
              <a:t>Volver al 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23" name="22 Corazón"/>
          <p:cNvSpPr/>
          <p:nvPr/>
        </p:nvSpPr>
        <p:spPr>
          <a:xfrm>
            <a:off x="571472" y="0"/>
            <a:ext cx="7858180" cy="6858000"/>
          </a:xfrm>
          <a:prstGeom prst="heart">
            <a:avLst/>
          </a:prstGeom>
          <a:solidFill>
            <a:srgbClr val="C00000">
              <a:alpha val="7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/>
      <p:bldP spid="22" grpId="0"/>
      <p:bldP spid="2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412060_detail.jpg-un paseo en inviern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25199">
            <a:off x="4621205" y="-102753"/>
            <a:ext cx="4714876" cy="6640670"/>
          </a:xfrm>
          <a:prstGeom prst="rect">
            <a:avLst/>
          </a:prstGeom>
          <a:noFill/>
        </p:spPr>
      </p:pic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785786" y="600076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071538" y="6000768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al 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_DSC3994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pic>
        <p:nvPicPr>
          <p:cNvPr id="10" name="Picture 2" descr="tube couple pnp pour cré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1" y="642918"/>
            <a:ext cx="4004289" cy="6215082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2" name="11 Botón de acción: Comienzo">
            <a:hlinkClick r:id="rId4" action="ppaction://hlinksldjump" highlightClick="1"/>
          </p:cNvPr>
          <p:cNvSpPr/>
          <p:nvPr/>
        </p:nvSpPr>
        <p:spPr>
          <a:xfrm>
            <a:off x="785786" y="600076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071538" y="6000768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al 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685_Autumn_Days_In_Queensland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4338" name="Picture 2" descr="0_75704_3724903c_X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5500694" cy="6746310"/>
          </a:xfrm>
          <a:prstGeom prst="rect">
            <a:avLst/>
          </a:prstGeom>
          <a:noFill/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357158" y="635795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6286520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al 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01044_detail.jpg-magia de otoño- 7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6" descr="tube coupl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flipH="1">
            <a:off x="-688272" y="1104900"/>
            <a:ext cx="5414950" cy="6110314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786446" y="5857892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072166" y="5786454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221097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Botón de acción: Comienzo">
            <a:hlinkClick r:id="rId3" action="ppaction://hlinksldjump" highlightClick="1"/>
          </p:cNvPr>
          <p:cNvSpPr/>
          <p:nvPr/>
        </p:nvSpPr>
        <p:spPr>
          <a:xfrm>
            <a:off x="357158" y="6215082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71472" y="6215082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3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2" name="Picture 2" descr="bab5de7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14071" y="1071546"/>
            <a:ext cx="5629929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26327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Botón de acción: Comienzo">
            <a:hlinkClick r:id="rId3" action="ppaction://hlinksldjump" highlightClick="1"/>
          </p:cNvPr>
          <p:cNvSpPr/>
          <p:nvPr/>
        </p:nvSpPr>
        <p:spPr>
          <a:xfrm>
            <a:off x="5429256" y="6215082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715008" y="6215082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3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1" name="Picture 2" descr="tubo de tors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346995" y="768795"/>
            <a:ext cx="5276217" cy="65178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15038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928935"/>
            <a:ext cx="6286544" cy="3929066"/>
          </a:xfrm>
          <a:prstGeom prst="rect">
            <a:avLst/>
          </a:prstGeom>
          <a:noFill/>
        </p:spPr>
      </p:pic>
      <p:sp>
        <p:nvSpPr>
          <p:cNvPr id="11" name="10 Botón de acción: Comienzo">
            <a:hlinkClick r:id="rId4" action="ppaction://hlinksldjump" highlightClick="1"/>
          </p:cNvPr>
          <p:cNvSpPr/>
          <p:nvPr/>
        </p:nvSpPr>
        <p:spPr>
          <a:xfrm>
            <a:off x="0" y="6286520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52" y="6215082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8137135622_1358de0e0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1000108"/>
            <a:ext cx="6940518" cy="6437333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429256" y="6286520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15008" y="6215082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8144450434_1a78d63e5f_b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11268" name="Picture 4" descr="http://img15.hostingpics.net/pics/411296c333e7f273f38607FNPEW020015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85728"/>
            <a:ext cx="3048000" cy="6096001"/>
          </a:xfrm>
          <a:prstGeom prst="rect">
            <a:avLst/>
          </a:prstGeom>
          <a:noFill/>
        </p:spPr>
      </p:pic>
      <p:sp>
        <p:nvSpPr>
          <p:cNvPr id="12" name="11 Botón de acción: Comienzo">
            <a:hlinkClick r:id="rId4" action="ppaction://hlinksldjump" highlightClick="1"/>
          </p:cNvPr>
          <p:cNvSpPr/>
          <p:nvPr/>
        </p:nvSpPr>
        <p:spPr>
          <a:xfrm>
            <a:off x="0" y="6215082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85752" y="6143644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banco solita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9" name="Picture 2" descr="161265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14765"/>
            <a:ext cx="4214842" cy="6243235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286380" y="6143644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500694" y="6143644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casita-en-el-bosque-durante-el-otoño-Autumn-beautiful-cotagge-in-the-for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mod_article1626682_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86124"/>
            <a:ext cx="5715008" cy="4286257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500694" y="600076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86446" y="5929330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el-oto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9" name="Picture 2" descr="0_57fb3_686b630d_L_1.jpg"/>
          <p:cNvPicPr>
            <a:picLocks noChangeAspect="1" noChangeArrowheads="1"/>
          </p:cNvPicPr>
          <p:nvPr/>
        </p:nvPicPr>
        <p:blipFill>
          <a:blip r:embed="rId3"/>
          <a:srcRect r="8409"/>
          <a:stretch>
            <a:fillRect/>
          </a:stretch>
        </p:blipFill>
        <p:spPr bwMode="auto">
          <a:xfrm>
            <a:off x="4662727" y="487263"/>
            <a:ext cx="4481273" cy="6370737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0" y="5643578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5752" y="5643578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For Two - Central Park Autumn - New York City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9" name="Picture 4" descr="http://www.drgautamsiram.com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1785926"/>
            <a:ext cx="5569859" cy="5393969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715008" y="6072206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072166" y="6072206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G_4893_blended-Edit.jpg-rio columbia-oreg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2" y="0"/>
            <a:ext cx="9073116" cy="6858000"/>
          </a:xfrm>
          <a:prstGeom prst="rect">
            <a:avLst/>
          </a:prstGeom>
        </p:spPr>
      </p:pic>
      <p:pic>
        <p:nvPicPr>
          <p:cNvPr id="9" name="Picture 2" descr="2dcf328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714356"/>
            <a:ext cx="5002788" cy="6143644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786414" y="5857892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072166" y="5786454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mujer-oto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Botón de acción: Comienzo">
            <a:hlinkClick r:id="rId3" action="ppaction://hlinksldjump" highlightClick="1"/>
          </p:cNvPr>
          <p:cNvSpPr/>
          <p:nvPr/>
        </p:nvSpPr>
        <p:spPr>
          <a:xfrm>
            <a:off x="285720" y="6143644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1472" y="6072206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3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mujer-otoño.jpg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3" action="ppaction://hlinksldjump" highlightClick="1"/>
          </p:cNvPr>
          <p:cNvSpPr/>
          <p:nvPr/>
        </p:nvSpPr>
        <p:spPr>
          <a:xfrm>
            <a:off x="214282" y="6143644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00034" y="6072206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3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ot-j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pic>
        <p:nvPicPr>
          <p:cNvPr id="9" name="Picture 8" descr="http://www.mylifebook.com/new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14348" y="1071546"/>
            <a:ext cx="4375564" cy="5786454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429256" y="6072206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15008" y="6000768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oto-ju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Picture 2" descr="9f6b6e5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18180">
            <a:off x="4077860" y="377223"/>
            <a:ext cx="5721879" cy="4577503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4572000" y="6000768"/>
            <a:ext cx="35670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Francisco del Olmo-Jazmín</a:t>
            </a:r>
            <a:endParaRPr lang="es-E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17" name="16 Botón de acción: Comienzo">
            <a:hlinkClick r:id="rId4" action="ppaction://hlinksldjump" highlightClick="1"/>
          </p:cNvPr>
          <p:cNvSpPr/>
          <p:nvPr/>
        </p:nvSpPr>
        <p:spPr>
          <a:xfrm>
            <a:off x="857224" y="6072206"/>
            <a:ext cx="285752" cy="285752"/>
          </a:xfrm>
          <a:prstGeom prst="actionButtonBeginning">
            <a:avLst/>
          </a:prstGeom>
          <a:solidFill>
            <a:srgbClr val="0000FF"/>
          </a:solidFill>
          <a:ln w="31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1142976" y="6000768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hlinkClick r:id="rId4" action="ppaction://hlinksldjump"/>
              </a:rPr>
              <a:t>Volver  al  índice  de 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8215338" y="6000768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2013</a:t>
            </a:r>
            <a:endParaRPr lang="es-ES" sz="14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ROMANTICOS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ROMANTICOS</Template>
  <TotalTime>0</TotalTime>
  <Words>229</Words>
  <Application>Microsoft Office PowerPoint</Application>
  <PresentationFormat>Presentación en pantalla (4:3)</PresentationFormat>
  <Paragraphs>61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CANCIONES PARA ROMANTICOS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2013-01-21T16:26:41Z</dcterms:created>
  <dcterms:modified xsi:type="dcterms:W3CDTF">2013-01-21T16:27:51Z</dcterms:modified>
</cp:coreProperties>
</file>