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7" r:id="rId3"/>
    <p:sldId id="259" r:id="rId4"/>
    <p:sldId id="260" r:id="rId5"/>
  </p:sldIdLst>
  <p:sldSz cx="105124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dS3PmWPu2jyjnLH6XI7ww==" hashData="8JAfVVazVYthxO9b9l3b1ywRLU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696" y="-180"/>
      </p:cViewPr>
      <p:guideLst>
        <p:guide orient="horz" pos="2160"/>
        <p:guide pos="33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BFE3E-22F3-42BA-A4BB-CDE36CCADF3A}" type="datetimeFigureOut">
              <a:rPr lang="es-ES" smtClean="0"/>
              <a:pPr/>
              <a:t>03/03/2020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0100" y="685800"/>
            <a:ext cx="52578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FC7AA-4BE3-4A13-AC2E-B1182608950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1029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00100" y="685800"/>
            <a:ext cx="52578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C7AA-4BE3-4A13-AC2E-B1182608950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7"/>
            <a:ext cx="893556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7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03/03/2020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03/03/2020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0409" y="4406902"/>
            <a:ext cx="893556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0409" y="2906713"/>
            <a:ext cx="893556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03/03/2020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5621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3816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03/03/2020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535113"/>
            <a:ext cx="46448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621" y="2174875"/>
            <a:ext cx="46448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40166" y="1535113"/>
            <a:ext cx="4646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40166" y="2174875"/>
            <a:ext cx="46466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03/03/2020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03/03/2020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03/03/2020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622" y="273050"/>
            <a:ext cx="345851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10066" y="273052"/>
            <a:ext cx="58767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5622" y="1435102"/>
            <a:ext cx="345851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03/03/2020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0509" y="4800600"/>
            <a:ext cx="63074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60509" y="612775"/>
            <a:ext cx="63074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60509" y="5367338"/>
            <a:ext cx="63074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03/03/2020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03/03/2020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21509" y="274640"/>
            <a:ext cx="2365295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5621" y="274640"/>
            <a:ext cx="692068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03/03/2020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8"/>
            <a:ext cx="89355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264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5621" y="274638"/>
            <a:ext cx="94611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600202"/>
            <a:ext cx="946118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5621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E56D4-5757-4997-9794-6B0A6F02613E}" type="datetimeFigureOut">
              <a:rPr lang="es-ES" smtClean="0"/>
              <a:pPr/>
              <a:t>03/03/2020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91746" y="6356352"/>
            <a:ext cx="33289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33905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5621" y="6245225"/>
            <a:ext cx="245289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.jpeg"/><Relationship Id="rId18" Type="http://schemas.openxmlformats.org/officeDocument/2006/relationships/image" Target="../media/image10.jpeg"/><Relationship Id="rId26" Type="http://schemas.openxmlformats.org/officeDocument/2006/relationships/image" Target="../media/image14.jpeg"/><Relationship Id="rId39" Type="http://schemas.openxmlformats.org/officeDocument/2006/relationships/audio" Target="../media/audio17.wav"/><Relationship Id="rId21" Type="http://schemas.openxmlformats.org/officeDocument/2006/relationships/audio" Target="../media/audio8.wav"/><Relationship Id="rId34" Type="http://schemas.openxmlformats.org/officeDocument/2006/relationships/image" Target="../media/image18.jpeg"/><Relationship Id="rId42" Type="http://schemas.openxmlformats.org/officeDocument/2006/relationships/image" Target="../media/image22.jpeg"/><Relationship Id="rId47" Type="http://schemas.openxmlformats.org/officeDocument/2006/relationships/audio" Target="../media/audio2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9.jpeg"/><Relationship Id="rId29" Type="http://schemas.openxmlformats.org/officeDocument/2006/relationships/audio" Target="../media/audio1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11" Type="http://schemas.openxmlformats.org/officeDocument/2006/relationships/image" Target="../media/image6.jpeg"/><Relationship Id="rId24" Type="http://schemas.openxmlformats.org/officeDocument/2006/relationships/image" Target="../media/image13.jpeg"/><Relationship Id="rId32" Type="http://schemas.openxmlformats.org/officeDocument/2006/relationships/image" Target="../media/image17.jpeg"/><Relationship Id="rId37" Type="http://schemas.openxmlformats.org/officeDocument/2006/relationships/audio" Target="../media/audio16.wav"/><Relationship Id="rId40" Type="http://schemas.openxmlformats.org/officeDocument/2006/relationships/image" Target="../media/image21.jpeg"/><Relationship Id="rId45" Type="http://schemas.openxmlformats.org/officeDocument/2006/relationships/audio" Target="../media/audio20.wav"/><Relationship Id="rId5" Type="http://schemas.openxmlformats.org/officeDocument/2006/relationships/image" Target="../media/image3.gif"/><Relationship Id="rId15" Type="http://schemas.openxmlformats.org/officeDocument/2006/relationships/image" Target="../media/image8.jpeg"/><Relationship Id="rId23" Type="http://schemas.openxmlformats.org/officeDocument/2006/relationships/audio" Target="../media/audio9.wav"/><Relationship Id="rId28" Type="http://schemas.openxmlformats.org/officeDocument/2006/relationships/image" Target="../media/image15.jpeg"/><Relationship Id="rId36" Type="http://schemas.openxmlformats.org/officeDocument/2006/relationships/image" Target="../media/image19.jpeg"/><Relationship Id="rId10" Type="http://schemas.openxmlformats.org/officeDocument/2006/relationships/audio" Target="../media/audio3.wav"/><Relationship Id="rId19" Type="http://schemas.openxmlformats.org/officeDocument/2006/relationships/audio" Target="../media/audio7.wav"/><Relationship Id="rId31" Type="http://schemas.openxmlformats.org/officeDocument/2006/relationships/audio" Target="../media/audio13.wav"/><Relationship Id="rId44" Type="http://schemas.openxmlformats.org/officeDocument/2006/relationships/image" Target="../media/image23.jpeg"/><Relationship Id="rId4" Type="http://schemas.openxmlformats.org/officeDocument/2006/relationships/image" Target="../media/image2.jpeg"/><Relationship Id="rId9" Type="http://schemas.openxmlformats.org/officeDocument/2006/relationships/image" Target="../media/image5.jpeg"/><Relationship Id="rId14" Type="http://schemas.openxmlformats.org/officeDocument/2006/relationships/audio" Target="../media/audio5.wav"/><Relationship Id="rId22" Type="http://schemas.openxmlformats.org/officeDocument/2006/relationships/image" Target="../media/image12.jpeg"/><Relationship Id="rId27" Type="http://schemas.openxmlformats.org/officeDocument/2006/relationships/audio" Target="../media/audio11.wav"/><Relationship Id="rId30" Type="http://schemas.openxmlformats.org/officeDocument/2006/relationships/image" Target="../media/image16.jpeg"/><Relationship Id="rId35" Type="http://schemas.openxmlformats.org/officeDocument/2006/relationships/audio" Target="../media/audio15.wav"/><Relationship Id="rId43" Type="http://schemas.openxmlformats.org/officeDocument/2006/relationships/audio" Target="../media/audio19.wav"/><Relationship Id="rId48" Type="http://schemas.openxmlformats.org/officeDocument/2006/relationships/image" Target="../media/image25.jpeg"/><Relationship Id="rId8" Type="http://schemas.openxmlformats.org/officeDocument/2006/relationships/audio" Target="../media/audio2.wav"/><Relationship Id="rId3" Type="http://schemas.openxmlformats.org/officeDocument/2006/relationships/image" Target="../media/image1.gif"/><Relationship Id="rId12" Type="http://schemas.openxmlformats.org/officeDocument/2006/relationships/audio" Target="../media/audio4.wav"/><Relationship Id="rId17" Type="http://schemas.openxmlformats.org/officeDocument/2006/relationships/audio" Target="../media/audio6.wav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openxmlformats.org/officeDocument/2006/relationships/image" Target="../media/image20.jpeg"/><Relationship Id="rId46" Type="http://schemas.openxmlformats.org/officeDocument/2006/relationships/image" Target="../media/image24.jpeg"/><Relationship Id="rId20" Type="http://schemas.openxmlformats.org/officeDocument/2006/relationships/image" Target="../media/image11.jpeg"/><Relationship Id="rId41" Type="http://schemas.openxmlformats.org/officeDocument/2006/relationships/audio" Target="../media/audio18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3.png"/><Relationship Id="rId18" Type="http://schemas.openxmlformats.org/officeDocument/2006/relationships/image" Target="../media/image36.png"/><Relationship Id="rId3" Type="http://schemas.openxmlformats.org/officeDocument/2006/relationships/audio" Target="../media/audio2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9.png"/><Relationship Id="rId11" Type="http://schemas.openxmlformats.org/officeDocument/2006/relationships/image" Target="../media/image3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8.png"/><Relationship Id="rId9" Type="http://schemas.openxmlformats.org/officeDocument/2006/relationships/image" Target="../media/image3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57 Rectángulo"/>
          <p:cNvSpPr/>
          <p:nvPr/>
        </p:nvSpPr>
        <p:spPr>
          <a:xfrm>
            <a:off x="-1" y="0"/>
            <a:ext cx="10512425" cy="6858000"/>
          </a:xfrm>
          <a:prstGeom prst="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8990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3415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3312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84114" y="5857892"/>
            <a:ext cx="655493" cy="75770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827320" y="5214950"/>
            <a:ext cx="30951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256476" y="428604"/>
            <a:ext cx="2894595" cy="507209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Canciones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para   el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Recuerdo  n.º 9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969932" y="5929330"/>
            <a:ext cx="2071702" cy="77986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892049" y="357166"/>
            <a:ext cx="15742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 smtClean="0"/>
              <a:t>Adriano Celentano</a:t>
            </a:r>
          </a:p>
          <a:p>
            <a:r>
              <a:rPr lang="es-ES" sz="1400" b="1" dirty="0" smtClean="0"/>
              <a:t>Preguero</a:t>
            </a:r>
            <a:endParaRPr lang="es-ES" sz="1400" b="1" dirty="0"/>
          </a:p>
        </p:txBody>
      </p:sp>
      <p:sp>
        <p:nvSpPr>
          <p:cNvPr id="14" name="13 CuadroTexto"/>
          <p:cNvSpPr txBox="1"/>
          <p:nvPr/>
        </p:nvSpPr>
        <p:spPr>
          <a:xfrm>
            <a:off x="898494" y="1214422"/>
            <a:ext cx="15832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Lucho Gatica</a:t>
            </a:r>
          </a:p>
          <a:p>
            <a:r>
              <a:rPr lang="es-ES" sz="1400" b="1" dirty="0" smtClean="0"/>
              <a:t>Solamente una vez</a:t>
            </a:r>
            <a:endParaRPr lang="es-ES" sz="1400" b="1" dirty="0"/>
          </a:p>
        </p:txBody>
      </p:sp>
      <p:sp>
        <p:nvSpPr>
          <p:cNvPr id="17" name="16 CuadroTexto"/>
          <p:cNvSpPr txBox="1"/>
          <p:nvPr/>
        </p:nvSpPr>
        <p:spPr>
          <a:xfrm>
            <a:off x="898494" y="1857364"/>
            <a:ext cx="1325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Carmen  Sevilla</a:t>
            </a:r>
          </a:p>
          <a:p>
            <a:r>
              <a:rPr lang="es-ES" sz="1400" b="1" dirty="0" smtClean="0"/>
              <a:t>El Relicario</a:t>
            </a:r>
            <a:endParaRPr lang="es-ES" sz="1400" b="1" dirty="0"/>
          </a:p>
        </p:txBody>
      </p:sp>
      <p:sp>
        <p:nvSpPr>
          <p:cNvPr id="18" name="17 CuadroTexto"/>
          <p:cNvSpPr txBox="1"/>
          <p:nvPr/>
        </p:nvSpPr>
        <p:spPr>
          <a:xfrm>
            <a:off x="898494" y="2500306"/>
            <a:ext cx="109600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Gloria Lasso</a:t>
            </a:r>
          </a:p>
          <a:p>
            <a:r>
              <a:rPr lang="es-ES" sz="1400" b="1" dirty="0" smtClean="0"/>
              <a:t>Extraños en </a:t>
            </a:r>
          </a:p>
          <a:p>
            <a:r>
              <a:rPr lang="es-ES" sz="1400" b="1" dirty="0" smtClean="0"/>
              <a:t>el Paraiso</a:t>
            </a:r>
            <a:endParaRPr lang="es-ES" sz="1400" b="1" dirty="0"/>
          </a:p>
        </p:txBody>
      </p:sp>
      <p:sp>
        <p:nvSpPr>
          <p:cNvPr id="23" name="22 CuadroTexto"/>
          <p:cNvSpPr txBox="1"/>
          <p:nvPr/>
        </p:nvSpPr>
        <p:spPr>
          <a:xfrm>
            <a:off x="898494" y="3429000"/>
            <a:ext cx="164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Hilario Camacho</a:t>
            </a:r>
          </a:p>
          <a:p>
            <a:r>
              <a:rPr lang="es-ES" sz="1400" b="1" dirty="0" smtClean="0"/>
              <a:t>Tristeza de Amor</a:t>
            </a:r>
            <a:endParaRPr lang="es-ES" sz="1400" b="1" dirty="0"/>
          </a:p>
        </p:txBody>
      </p:sp>
      <p:sp>
        <p:nvSpPr>
          <p:cNvPr id="24" name="23 CuadroTexto"/>
          <p:cNvSpPr txBox="1"/>
          <p:nvPr/>
        </p:nvSpPr>
        <p:spPr>
          <a:xfrm>
            <a:off x="898494" y="4214818"/>
            <a:ext cx="12725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José Guardiola</a:t>
            </a:r>
          </a:p>
          <a:p>
            <a:r>
              <a:rPr lang="es-ES" sz="1400" b="1" dirty="0" smtClean="0"/>
              <a:t>Pequeña Flor</a:t>
            </a:r>
            <a:endParaRPr lang="es-ES" sz="1400" b="1" dirty="0"/>
          </a:p>
        </p:txBody>
      </p:sp>
      <p:sp>
        <p:nvSpPr>
          <p:cNvPr id="26" name="25 CuadroTexto"/>
          <p:cNvSpPr txBox="1"/>
          <p:nvPr/>
        </p:nvSpPr>
        <p:spPr>
          <a:xfrm>
            <a:off x="3327386" y="428604"/>
            <a:ext cx="1570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Raphael</a:t>
            </a:r>
          </a:p>
          <a:p>
            <a:r>
              <a:rPr lang="es-ES" sz="1400" b="1" dirty="0" smtClean="0"/>
              <a:t>Estuve Enamorado</a:t>
            </a:r>
            <a:endParaRPr lang="es-ES" sz="1400" b="1" dirty="0"/>
          </a:p>
        </p:txBody>
      </p:sp>
      <p:sp>
        <p:nvSpPr>
          <p:cNvPr id="29" name="28 Rectángulo"/>
          <p:cNvSpPr/>
          <p:nvPr/>
        </p:nvSpPr>
        <p:spPr>
          <a:xfrm>
            <a:off x="3327386" y="1928802"/>
            <a:ext cx="123867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Rosita Ferrer</a:t>
            </a:r>
          </a:p>
          <a:p>
            <a:r>
              <a:rPr lang="es-ES" sz="1400" b="1" dirty="0" smtClean="0"/>
              <a:t>Sierra de Luna</a:t>
            </a:r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>
            <a:off x="5684840" y="1785926"/>
            <a:ext cx="1396023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Formula V</a:t>
            </a:r>
          </a:p>
          <a:p>
            <a:r>
              <a:rPr lang="es-ES" sz="1400" b="1" dirty="0" smtClean="0"/>
              <a:t>La Fiesta de Blas</a:t>
            </a:r>
          </a:p>
          <a:p>
            <a:endParaRPr lang="es-ES" sz="1400" b="1" dirty="0"/>
          </a:p>
        </p:txBody>
      </p:sp>
      <p:sp>
        <p:nvSpPr>
          <p:cNvPr id="33" name="32 Rectángulo"/>
          <p:cNvSpPr/>
          <p:nvPr/>
        </p:nvSpPr>
        <p:spPr>
          <a:xfrm>
            <a:off x="3327386" y="1071546"/>
            <a:ext cx="5254073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200" b="1" dirty="0" smtClean="0">
                <a:latin typeface="Arial" pitchFamily="34" charset="0"/>
                <a:cs typeface="Arial" pitchFamily="34" charset="0"/>
              </a:rPr>
              <a:t>Mari Trini</a:t>
            </a:r>
          </a:p>
          <a:p>
            <a:r>
              <a:rPr lang="es-ES" sz="1200" b="1" dirty="0" smtClean="0">
                <a:latin typeface="Arial" pitchFamily="34" charset="0"/>
                <a:cs typeface="Arial" pitchFamily="34" charset="0"/>
              </a:rPr>
              <a:t>Una Estrella</a:t>
            </a:r>
          </a:p>
          <a:p>
            <a:r>
              <a:rPr lang="es-ES" sz="1200" b="1" dirty="0" smtClean="0">
                <a:latin typeface="Arial" pitchFamily="34" charset="0"/>
                <a:cs typeface="Arial" pitchFamily="34" charset="0"/>
              </a:rPr>
              <a:t>En el Jardín</a:t>
            </a:r>
            <a:endParaRPr lang="es-E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3255948" y="3357562"/>
            <a:ext cx="1450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Nat  King Cole</a:t>
            </a:r>
          </a:p>
          <a:p>
            <a:r>
              <a:rPr lang="es-ES" sz="1400" b="1" dirty="0" smtClean="0"/>
              <a:t>Muñequita Linda</a:t>
            </a:r>
            <a:endParaRPr lang="es-ES" sz="1400" b="1" dirty="0"/>
          </a:p>
        </p:txBody>
      </p:sp>
      <p:sp>
        <p:nvSpPr>
          <p:cNvPr id="40" name="39 CuadroTexto"/>
          <p:cNvSpPr txBox="1"/>
          <p:nvPr/>
        </p:nvSpPr>
        <p:spPr>
          <a:xfrm>
            <a:off x="3255948" y="2643182"/>
            <a:ext cx="1406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Nino Bravo</a:t>
            </a:r>
          </a:p>
          <a:p>
            <a:r>
              <a:rPr lang="es-ES" sz="1400" b="1" dirty="0" smtClean="0"/>
              <a:t>Puerta del Amor</a:t>
            </a:r>
            <a:endParaRPr lang="es-ES" sz="1400" b="1" dirty="0"/>
          </a:p>
        </p:txBody>
      </p:sp>
      <p:sp>
        <p:nvSpPr>
          <p:cNvPr id="38" name="37 CuadroTexto"/>
          <p:cNvSpPr txBox="1"/>
          <p:nvPr/>
        </p:nvSpPr>
        <p:spPr>
          <a:xfrm>
            <a:off x="898494" y="5000636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M.ª Dolores Pradera</a:t>
            </a:r>
          </a:p>
          <a:p>
            <a:r>
              <a:rPr lang="es-ES" sz="1400" b="1" dirty="0" smtClean="0"/>
              <a:t>María Dolores</a:t>
            </a:r>
            <a:endParaRPr lang="es-ES" sz="1400" b="1" dirty="0"/>
          </a:p>
        </p:txBody>
      </p:sp>
      <p:sp>
        <p:nvSpPr>
          <p:cNvPr id="41" name="40 Rectángulo"/>
          <p:cNvSpPr/>
          <p:nvPr/>
        </p:nvSpPr>
        <p:spPr>
          <a:xfrm>
            <a:off x="3327386" y="4786322"/>
            <a:ext cx="1448473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Los Cinco Latinos</a:t>
            </a:r>
          </a:p>
          <a:p>
            <a:r>
              <a:rPr lang="es-ES" sz="1400" b="1" dirty="0" smtClean="0"/>
              <a:t>Balada Triste</a:t>
            </a:r>
          </a:p>
          <a:p>
            <a:r>
              <a:rPr lang="es-ES" sz="1400" b="1" dirty="0" smtClean="0"/>
              <a:t>de Trompeta</a:t>
            </a:r>
            <a:endParaRPr lang="es-ES" sz="1400" b="1" dirty="0"/>
          </a:p>
        </p:txBody>
      </p:sp>
      <p:sp>
        <p:nvSpPr>
          <p:cNvPr id="42" name="41 Rectángulo"/>
          <p:cNvSpPr/>
          <p:nvPr/>
        </p:nvSpPr>
        <p:spPr>
          <a:xfrm>
            <a:off x="5684840" y="1071546"/>
            <a:ext cx="10405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Gelu</a:t>
            </a:r>
          </a:p>
          <a:p>
            <a:r>
              <a:rPr lang="es-ES" sz="1400" b="1" dirty="0" smtClean="0"/>
              <a:t>Los Gitanos</a:t>
            </a:r>
            <a:endParaRPr lang="es-ES" sz="1400" b="1" dirty="0"/>
          </a:p>
        </p:txBody>
      </p:sp>
      <p:sp>
        <p:nvSpPr>
          <p:cNvPr id="43" name="42 Rectángulo"/>
          <p:cNvSpPr/>
          <p:nvPr/>
        </p:nvSpPr>
        <p:spPr>
          <a:xfrm>
            <a:off x="5613402" y="214290"/>
            <a:ext cx="1191352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Dani Daniel</a:t>
            </a:r>
          </a:p>
          <a:p>
            <a:r>
              <a:rPr lang="es-ES" sz="1400" b="1" dirty="0" smtClean="0"/>
              <a:t>Por el Amor </a:t>
            </a:r>
          </a:p>
          <a:p>
            <a:r>
              <a:rPr lang="es-ES" sz="1400" b="1" dirty="0" smtClean="0"/>
              <a:t>De una mujer</a:t>
            </a:r>
            <a:endParaRPr lang="es-ES" sz="1400" b="1" dirty="0"/>
          </a:p>
        </p:txBody>
      </p:sp>
      <p:sp>
        <p:nvSpPr>
          <p:cNvPr id="45" name="44 Rectángulo"/>
          <p:cNvSpPr/>
          <p:nvPr/>
        </p:nvSpPr>
        <p:spPr>
          <a:xfrm>
            <a:off x="3327386" y="4143380"/>
            <a:ext cx="13849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Rocio Durcal </a:t>
            </a:r>
          </a:p>
          <a:p>
            <a:r>
              <a:rPr lang="es-ES" sz="1400" b="1" dirty="0" smtClean="0"/>
              <a:t>La Media Vuelta</a:t>
            </a:r>
            <a:endParaRPr lang="es-ES" sz="1400" b="1" dirty="0"/>
          </a:p>
        </p:txBody>
      </p:sp>
      <p:sp>
        <p:nvSpPr>
          <p:cNvPr id="46" name="45 Rectángulo"/>
          <p:cNvSpPr/>
          <p:nvPr/>
        </p:nvSpPr>
        <p:spPr>
          <a:xfrm>
            <a:off x="5684840" y="4786322"/>
            <a:ext cx="121802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Ana Belén</a:t>
            </a:r>
          </a:p>
          <a:p>
            <a:r>
              <a:rPr lang="es-ES" sz="1400" b="1" dirty="0" smtClean="0"/>
              <a:t>No se porque </a:t>
            </a:r>
          </a:p>
          <a:p>
            <a:r>
              <a:rPr lang="es-ES" sz="1400" b="1" dirty="0" smtClean="0"/>
              <a:t>te quiero</a:t>
            </a:r>
          </a:p>
          <a:p>
            <a:endParaRPr lang="es-ES" sz="1400" b="1" dirty="0"/>
          </a:p>
        </p:txBody>
      </p:sp>
      <p:sp>
        <p:nvSpPr>
          <p:cNvPr id="50" name="49 Rectángulo"/>
          <p:cNvSpPr/>
          <p:nvPr/>
        </p:nvSpPr>
        <p:spPr>
          <a:xfrm>
            <a:off x="5684840" y="2643182"/>
            <a:ext cx="17503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Dúo Dinámico</a:t>
            </a:r>
          </a:p>
          <a:p>
            <a:r>
              <a:rPr lang="es-ES" sz="1400" b="1" dirty="0" smtClean="0"/>
              <a:t>Eres una estrella azul</a:t>
            </a:r>
            <a:endParaRPr lang="es-ES" sz="1400" b="1" dirty="0"/>
          </a:p>
        </p:txBody>
      </p:sp>
      <p:sp>
        <p:nvSpPr>
          <p:cNvPr id="52" name="51 CuadroTexto"/>
          <p:cNvSpPr txBox="1"/>
          <p:nvPr/>
        </p:nvSpPr>
        <p:spPr>
          <a:xfrm>
            <a:off x="5684840" y="3357562"/>
            <a:ext cx="1425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Julio Iglesias</a:t>
            </a:r>
          </a:p>
          <a:p>
            <a:r>
              <a:rPr lang="es-ES" sz="1400" b="1" dirty="0" smtClean="0"/>
              <a:t>Corazón Corazón</a:t>
            </a:r>
            <a:endParaRPr lang="es-ES" sz="1400" b="1" dirty="0"/>
          </a:p>
        </p:txBody>
      </p:sp>
      <p:sp>
        <p:nvSpPr>
          <p:cNvPr id="54" name="53 CuadroTexto"/>
          <p:cNvSpPr txBox="1"/>
          <p:nvPr/>
        </p:nvSpPr>
        <p:spPr>
          <a:xfrm>
            <a:off x="5684840" y="4143380"/>
            <a:ext cx="10486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Patty Bravo</a:t>
            </a:r>
          </a:p>
          <a:p>
            <a:r>
              <a:rPr lang="es-ES" sz="1400" b="1" dirty="0" smtClean="0"/>
              <a:t>La Bambola</a:t>
            </a:r>
            <a:endParaRPr lang="es-ES" sz="1400" b="1" dirty="0"/>
          </a:p>
        </p:txBody>
      </p:sp>
      <p:sp>
        <p:nvSpPr>
          <p:cNvPr id="55" name="5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3930" y="6143644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8328046" y="6143644"/>
            <a:ext cx="1288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PARA SALIR</a:t>
            </a:r>
            <a:endParaRPr lang="es-ES" b="1" dirty="0"/>
          </a:p>
        </p:txBody>
      </p:sp>
      <p:sp>
        <p:nvSpPr>
          <p:cNvPr id="57" name="56 Rectángulo"/>
          <p:cNvSpPr/>
          <p:nvPr/>
        </p:nvSpPr>
        <p:spPr>
          <a:xfrm>
            <a:off x="3184510" y="6215082"/>
            <a:ext cx="4954048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es-ES" b="1" dirty="0" smtClean="0"/>
              <a:t>PINCHA EN LOS DISCOS PARA OIR LAS CANCIONES</a:t>
            </a:r>
            <a:endParaRPr lang="es-ES" b="1" dirty="0"/>
          </a:p>
        </p:txBody>
      </p:sp>
      <p:pic>
        <p:nvPicPr>
          <p:cNvPr id="28" name="Picture 3" descr="C:\Documents and Settings\Jose Luis\Escritorio\images.jpg">
            <a:hlinkClick r:id="" action="ppaction://noaction" highlightClick="1">
              <a:snd r:embed="rId6" name="AdrianocelentanoRezare.wav"/>
            </a:hlinkClick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84114" y="214290"/>
            <a:ext cx="714380" cy="714380"/>
          </a:xfrm>
          <a:prstGeom prst="rect">
            <a:avLst/>
          </a:prstGeom>
          <a:noFill/>
        </p:spPr>
      </p:pic>
      <p:pic>
        <p:nvPicPr>
          <p:cNvPr id="1027" name="Picture 3" descr="C:\Documents and Settings\Jose Luis\Escritorio\R-8111108-1483216608-9387.jpeg.jpg">
            <a:hlinkClick r:id="" action="ppaction://noaction" highlightClick="1">
              <a:snd r:embed="rId8" name="LuchoGaticaSolamenteunavez.wav"/>
            </a:hlinkClick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H="1">
            <a:off x="183391" y="1000108"/>
            <a:ext cx="682706" cy="675867"/>
          </a:xfrm>
          <a:prstGeom prst="rect">
            <a:avLst/>
          </a:prstGeom>
          <a:noFill/>
        </p:spPr>
      </p:pic>
      <p:pic>
        <p:nvPicPr>
          <p:cNvPr id="1028" name="Picture 4" descr="C:\Documents and Settings\Jose Luis\Escritorio\zsevilla.jpg">
            <a:hlinkClick r:id="" action="ppaction://noaction" highlightClick="1">
              <a:snd r:embed="rId10" name="CarmensevillaElrelicario.wav"/>
            </a:hlinkClick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84114" y="1785926"/>
            <a:ext cx="714380" cy="642942"/>
          </a:xfrm>
          <a:prstGeom prst="rect">
            <a:avLst/>
          </a:prstGeom>
          <a:noFill/>
        </p:spPr>
      </p:pic>
      <p:pic>
        <p:nvPicPr>
          <p:cNvPr id="1029" name="Picture 5" descr="C:\Documents and Settings\Jose Luis\Escritorio\81DMSvBXJSL._SS500_.jpg">
            <a:hlinkClick r:id="" action="ppaction://noaction" highlightClick="1">
              <a:snd r:embed="rId12" name="GlorialassoExtrannosenelparaiso.wav"/>
            </a:hlinkClick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84114" y="2500306"/>
            <a:ext cx="714380" cy="714380"/>
          </a:xfrm>
          <a:prstGeom prst="rect">
            <a:avLst/>
          </a:prstGeom>
          <a:noFill/>
        </p:spPr>
      </p:pic>
      <p:sp>
        <p:nvSpPr>
          <p:cNvPr id="1031" name="AutoShape 7" descr="Resultado de imagen de hilario camach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33" name="Picture 9" descr="C:\Documents and Settings\Jose Luis\Escritorio\Untitled-17.jpg">
            <a:hlinkClick r:id="" action="ppaction://noaction" highlightClick="1">
              <a:snd r:embed="rId14" name="Hilariocamachoristezadeamor135.wav"/>
            </a:hlinkClick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84114" y="3286124"/>
            <a:ext cx="706398" cy="706398"/>
          </a:xfrm>
          <a:prstGeom prst="rect">
            <a:avLst/>
          </a:prstGeom>
          <a:blipFill>
            <a:blip r:embed="rId16"/>
            <a:tile tx="0" ty="0" sx="100000" sy="100000" flip="none" algn="tl"/>
          </a:blipFill>
          <a:ln>
            <a:solidFill>
              <a:srgbClr val="FF0000"/>
            </a:solidFill>
          </a:ln>
        </p:spPr>
      </p:pic>
      <p:pic>
        <p:nvPicPr>
          <p:cNvPr id="1035" name="Picture 11" descr="C:\Documents and Settings\Jose Luis\Escritorio\zJ-GUARD.jpg">
            <a:hlinkClick r:id="" action="ppaction://noaction" highlightClick="1">
              <a:snd r:embed="rId17" name="JoseguardiolaPequennaflor.wav"/>
            </a:hlinkClick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84114" y="4071942"/>
            <a:ext cx="695722" cy="682616"/>
          </a:xfrm>
          <a:prstGeom prst="rect">
            <a:avLst/>
          </a:prstGeom>
          <a:noFill/>
        </p:spPr>
      </p:pic>
      <p:pic>
        <p:nvPicPr>
          <p:cNvPr id="1036" name="Picture 12" descr="C:\Documents and Settings\Jose Luis\Escritorio\00105110119079____1__600x600.jpg">
            <a:hlinkClick r:id="" action="ppaction://noaction" highlightClick="1">
              <a:snd r:embed="rId19" name="MDpraderaMariadolores.wav"/>
            </a:hlinkClick>
          </p:cNvPr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184114" y="4786322"/>
            <a:ext cx="717483" cy="717483"/>
          </a:xfrm>
          <a:prstGeom prst="rect">
            <a:avLst/>
          </a:prstGeom>
          <a:noFill/>
        </p:spPr>
      </p:pic>
      <p:pic>
        <p:nvPicPr>
          <p:cNvPr id="1037" name="Picture 13" descr="C:\Documents and Settings\Jose Luis\Escritorio\R-6193755-1471943696-1210.jpeg.jpg">
            <a:hlinkClick r:id="" action="ppaction://noaction" highlightClick="1">
              <a:snd r:embed="rId21" name="RaphaelEstuveenamorado.wav"/>
            </a:hlinkClick>
          </p:cNvPr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2613006" y="214290"/>
            <a:ext cx="715954" cy="715954"/>
          </a:xfrm>
          <a:prstGeom prst="rect">
            <a:avLst/>
          </a:prstGeom>
          <a:noFill/>
        </p:spPr>
      </p:pic>
      <p:pic>
        <p:nvPicPr>
          <p:cNvPr id="1039" name="Picture 15" descr="Resultado de imagen de mari trini">
            <a:hlinkClick r:id="" action="ppaction://noaction" highlightClick="1">
              <a:snd r:embed="rId23" name="MaritriniUnaestrellaeneljardin248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2613006" y="1000108"/>
            <a:ext cx="714380" cy="714380"/>
          </a:xfrm>
          <a:prstGeom prst="rect">
            <a:avLst/>
          </a:prstGeom>
          <a:noFill/>
        </p:spPr>
      </p:pic>
      <p:pic>
        <p:nvPicPr>
          <p:cNvPr id="1041" name="Picture 17" descr="http://www.miguel-a.es/ECOS/ROSITA/zROSITA.jpg">
            <a:hlinkClick r:id="" action="ppaction://noaction" highlightClick="1">
              <a:snd r:embed="rId25" name="RositaferrerSierradeluna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2613006" y="1785926"/>
            <a:ext cx="691793" cy="657204"/>
          </a:xfrm>
          <a:prstGeom prst="rect">
            <a:avLst/>
          </a:prstGeom>
          <a:noFill/>
        </p:spPr>
      </p:pic>
      <p:pic>
        <p:nvPicPr>
          <p:cNvPr id="1043" name="Picture 19" descr="Resultado de imagen de nino bravo">
            <a:hlinkClick r:id="" action="ppaction://noaction" highlightClick="1">
              <a:snd r:embed="rId27" name="NinobravoPuertadelamor.wav"/>
            </a:hlinkClick>
          </p:cNvPr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2613006" y="2500306"/>
            <a:ext cx="642942" cy="642942"/>
          </a:xfrm>
          <a:prstGeom prst="rect">
            <a:avLst/>
          </a:prstGeom>
          <a:noFill/>
        </p:spPr>
      </p:pic>
      <p:pic>
        <p:nvPicPr>
          <p:cNvPr id="1045" name="Picture 21" descr="Resultado de imagen de nat king cole">
            <a:hlinkClick r:id="" action="ppaction://noaction" highlightClick="1">
              <a:snd r:embed="rId29" name="NatkingcoleMunnequitalinda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2613006" y="3214686"/>
            <a:ext cx="642942" cy="642942"/>
          </a:xfrm>
          <a:prstGeom prst="rect">
            <a:avLst/>
          </a:prstGeom>
          <a:noFill/>
        </p:spPr>
      </p:pic>
      <p:sp>
        <p:nvSpPr>
          <p:cNvPr id="1047" name="AutoShape 23" descr="Resultado de imagen de rocio durc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49" name="AutoShape 25" descr="Resultado de imagen de rocio durc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51" name="Picture 27" descr="Resultado de imagen de rocio durcal">
            <a:hlinkClick r:id="" action="ppaction://noaction" highlightClick="1">
              <a:snd r:embed="rId31" name="RDurcalLamediavuelta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2613006" y="4000504"/>
            <a:ext cx="690534" cy="690534"/>
          </a:xfrm>
          <a:prstGeom prst="rect">
            <a:avLst/>
          </a:prstGeom>
          <a:noFill/>
        </p:spPr>
      </p:pic>
      <p:pic>
        <p:nvPicPr>
          <p:cNvPr id="1053" name="Picture 29" descr="Resultado de imagen de cinco latinos">
            <a:hlinkClick r:id="" action="ppaction://noaction" highlightClick="1">
              <a:snd r:embed="rId33" name="ERavalLabaladadelatrompeta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2613006" y="4786322"/>
            <a:ext cx="714380" cy="714380"/>
          </a:xfrm>
          <a:prstGeom prst="rect">
            <a:avLst/>
          </a:prstGeom>
          <a:noFill/>
        </p:spPr>
      </p:pic>
      <p:pic>
        <p:nvPicPr>
          <p:cNvPr id="1026" name="Picture 2" descr="C:\Documents and Settings\Jose Luis\Escritorio\56741110.jpg">
            <a:hlinkClick r:id="" action="ppaction://noaction" highlightClick="1">
              <a:snd r:embed="rId35" name="DannydanielPorelamordeunamujer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/>
          <a:srcRect r="32176"/>
          <a:stretch>
            <a:fillRect/>
          </a:stretch>
        </p:blipFill>
        <p:spPr bwMode="auto">
          <a:xfrm>
            <a:off x="5041898" y="214290"/>
            <a:ext cx="586302" cy="654043"/>
          </a:xfrm>
          <a:prstGeom prst="rect">
            <a:avLst/>
          </a:prstGeom>
          <a:noFill/>
        </p:spPr>
      </p:pic>
      <p:pic>
        <p:nvPicPr>
          <p:cNvPr id="2" name="Picture 2" descr="C:\Documents and Settings\Jose Luis\Escritorio\42409912-300x303.jpg">
            <a:hlinkClick r:id="" action="ppaction://noaction" highlightClick="1">
              <a:snd r:embed="rId37" name="GeluLosgitanos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/>
          <a:srcRect/>
          <a:stretch>
            <a:fillRect/>
          </a:stretch>
        </p:blipFill>
        <p:spPr bwMode="auto">
          <a:xfrm>
            <a:off x="5041898" y="928670"/>
            <a:ext cx="658637" cy="665224"/>
          </a:xfrm>
          <a:prstGeom prst="rect">
            <a:avLst/>
          </a:prstGeom>
          <a:noFill/>
        </p:spPr>
      </p:pic>
      <p:pic>
        <p:nvPicPr>
          <p:cNvPr id="3" name="Picture 3" descr="C:\Documents and Settings\Jose Luis\Escritorio\formulav.jpg">
            <a:hlinkClick r:id="" action="ppaction://noaction" highlightClick="1">
              <a:snd r:embed="rId39" name="FormulaV-Lafiestadeblas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/>
          <a:srcRect/>
          <a:stretch>
            <a:fillRect/>
          </a:stretch>
        </p:blipFill>
        <p:spPr bwMode="auto">
          <a:xfrm>
            <a:off x="5041898" y="1643050"/>
            <a:ext cx="648300" cy="642942"/>
          </a:xfrm>
          <a:prstGeom prst="rect">
            <a:avLst/>
          </a:prstGeom>
          <a:noFill/>
        </p:spPr>
      </p:pic>
      <p:pic>
        <p:nvPicPr>
          <p:cNvPr id="4098" name="Picture 2" descr="Resultado de imagen de duo dinamico">
            <a:hlinkClick r:id="" action="ppaction://noaction" highlightClick="1">
              <a:snd r:embed="rId41" name="DuodinamicoEresunaestrellaazul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/>
          <a:srcRect/>
          <a:stretch>
            <a:fillRect/>
          </a:stretch>
        </p:blipFill>
        <p:spPr bwMode="auto">
          <a:xfrm>
            <a:off x="5041898" y="2428868"/>
            <a:ext cx="649436" cy="714380"/>
          </a:xfrm>
          <a:prstGeom prst="rect">
            <a:avLst/>
          </a:prstGeom>
          <a:noFill/>
        </p:spPr>
      </p:pic>
      <p:pic>
        <p:nvPicPr>
          <p:cNvPr id="4100" name="Picture 4" descr="Resultado de imagen de julio iglesias portadas discos corazon">
            <a:hlinkClick r:id="" action="ppaction://noaction" highlightClick="1">
              <a:snd r:embed="rId43" name="JIglesiasNomequierasmatarcorazon.wav"/>
            </a:hlinkClick>
          </p:cNvPr>
          <p:cNvPicPr>
            <a:picLocks noChangeAspect="1" noChangeArrowheads="1"/>
          </p:cNvPicPr>
          <p:nvPr/>
        </p:nvPicPr>
        <p:blipFill>
          <a:blip r:embed="rId44"/>
          <a:srcRect/>
          <a:stretch>
            <a:fillRect/>
          </a:stretch>
        </p:blipFill>
        <p:spPr bwMode="auto">
          <a:xfrm>
            <a:off x="5041898" y="3214686"/>
            <a:ext cx="642942" cy="642942"/>
          </a:xfrm>
          <a:prstGeom prst="rect">
            <a:avLst/>
          </a:prstGeom>
          <a:noFill/>
        </p:spPr>
      </p:pic>
      <p:pic>
        <p:nvPicPr>
          <p:cNvPr id="4102" name="Picture 6" descr="Resultado de imagen de patti bravo">
            <a:hlinkClick r:id="" action="ppaction://noaction" highlightClick="1">
              <a:snd r:embed="rId45" name="PattypravoLabambola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/>
          <a:srcRect/>
          <a:stretch>
            <a:fillRect/>
          </a:stretch>
        </p:blipFill>
        <p:spPr bwMode="auto">
          <a:xfrm>
            <a:off x="5041898" y="4000504"/>
            <a:ext cx="642942" cy="650087"/>
          </a:xfrm>
          <a:prstGeom prst="rect">
            <a:avLst/>
          </a:prstGeom>
          <a:noFill/>
        </p:spPr>
      </p:pic>
      <p:pic>
        <p:nvPicPr>
          <p:cNvPr id="4104" name="Picture 8" descr="Resultado de imagen de ana belen portada de disco">
            <a:hlinkClick r:id="" action="ppaction://noaction" highlightClick="1">
              <a:snd r:embed="rId47" name="AnabelenNoseporquetequiero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/>
          <a:srcRect/>
          <a:stretch>
            <a:fillRect/>
          </a:stretch>
        </p:blipFill>
        <p:spPr bwMode="auto">
          <a:xfrm>
            <a:off x="5041898" y="4786322"/>
            <a:ext cx="619130" cy="61913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8988" y="3388997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3416" y="3388997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6783316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31850" y="5803928"/>
            <a:ext cx="692726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76723" y="4572019"/>
            <a:ext cx="3095122" cy="1009746"/>
          </a:xfrm>
          <a:prstGeom prst="rect">
            <a:avLst/>
          </a:prstGeom>
        </p:spPr>
        <p:txBody>
          <a:bodyPr wrap="square" lIns="74682" tIns="37341" rIns="74682" bIns="37341">
            <a:spAutoFit/>
          </a:bodyPr>
          <a:lstStyle/>
          <a:p>
            <a:pPr algn="ctr"/>
            <a:endParaRPr lang="es-ES" sz="59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40618" y="501226"/>
            <a:ext cx="3220468" cy="3146798"/>
          </a:xfrm>
          <a:prstGeom prst="rect">
            <a:avLst/>
          </a:prstGeom>
        </p:spPr>
        <p:txBody>
          <a:bodyPr wrap="none" lIns="74682" tIns="37341" rIns="74682" bIns="37341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29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29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29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29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29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970460" y="1643050"/>
            <a:ext cx="3282590" cy="391850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3472" tIns="46736" rIns="93472" bIns="46736">
            <a:spAutoFit/>
          </a:bodyPr>
          <a:lstStyle/>
          <a:p>
            <a:pPr algn="ctr" defTabSz="934658" eaLnBrk="0" hangingPunct="0">
              <a:spcBef>
                <a:spcPct val="50000"/>
              </a:spcBef>
            </a:pPr>
            <a:endParaRPr lang="fr-FR" sz="37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34658" eaLnBrk="0" hangingPunct="0">
              <a:spcBef>
                <a:spcPct val="50000"/>
              </a:spcBef>
            </a:pPr>
            <a:r>
              <a:rPr lang="fr-FR" sz="2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27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34658" eaLnBrk="0" hangingPunct="0">
                <a:spcBef>
                  <a:spcPct val="50000"/>
                </a:spcBef>
              </a:pPr>
              <a:t>martes, 03 de marzo de 2020</a:t>
            </a:fld>
            <a:endParaRPr lang="es-ES" sz="27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34658" eaLnBrk="0" hangingPunct="0">
              <a:spcBef>
                <a:spcPct val="50000"/>
              </a:spcBef>
            </a:pPr>
            <a:r>
              <a:rPr lang="fr-FR" sz="2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27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34658" eaLnBrk="0" hangingPunct="0">
                <a:spcBef>
                  <a:spcPct val="50000"/>
                </a:spcBef>
              </a:pPr>
              <a:t>11:34</a:t>
            </a:fld>
            <a:r>
              <a:rPr lang="fr-FR" sz="2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2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2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</a:p>
          <a:p>
            <a:pPr algn="ctr" defTabSz="934658" eaLnBrk="0" hangingPunct="0">
              <a:spcBef>
                <a:spcPct val="50000"/>
              </a:spcBef>
            </a:pPr>
            <a:endParaRPr lang="fr-FR" sz="33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31000"/>
          </a:blip>
          <a:srcRect/>
          <a:stretch>
            <a:fillRect/>
          </a:stretch>
        </p:blipFill>
        <p:spPr bwMode="auto">
          <a:xfrm>
            <a:off x="1457852" y="5611366"/>
            <a:ext cx="2309465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006" y="3276600"/>
            <a:ext cx="350414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124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124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93" y="0"/>
            <a:ext cx="560662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124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14053" y="4724402"/>
            <a:ext cx="306612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662" y="4191000"/>
            <a:ext cx="271571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989" y="4876800"/>
            <a:ext cx="1401657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0512425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730591" y="838200"/>
            <a:ext cx="5548224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ANCIONES PARA EL RECUERDO N.º 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CANCIONES PARA EL RECUERDO N.º 9</Template>
  <TotalTime>0</TotalTime>
  <Words>174</Words>
  <Application>Microsoft Office PowerPoint</Application>
  <PresentationFormat>Personalizado</PresentationFormat>
  <Paragraphs>63</Paragraphs>
  <Slides>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CANCIONES PARA EL RECUERDO N.º 9</vt:lpstr>
      <vt:lpstr>Diseño predeterminado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2020-03-03T10:33:58Z</dcterms:created>
  <dcterms:modified xsi:type="dcterms:W3CDTF">2020-03-03T10:34:50Z</dcterms:modified>
</cp:coreProperties>
</file>