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7" r:id="rId3"/>
    <p:sldId id="259" r:id="rId4"/>
  </p:sldIdLst>
  <p:sldSz cx="105124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FrCSPjfiUCZaOY0+otFqg" hashData="2NCaSNKHatuMD2/fGorgbc3AwH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564" y="-84"/>
      </p:cViewPr>
      <p:guideLst>
        <p:guide orient="horz" pos="2160"/>
        <p:guide pos="331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DBFE3E-22F3-42BA-A4BB-CDE36CCADF3A}" type="datetimeFigureOut">
              <a:rPr lang="es-ES" smtClean="0"/>
              <a:pPr/>
              <a:t>22/02/2018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00100" y="685800"/>
            <a:ext cx="52578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3FC7AA-4BE3-4A13-AC2E-B118260895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800100" y="685800"/>
            <a:ext cx="52578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3FC7AA-4BE3-4A13-AC2E-B11826089509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7"/>
            <a:ext cx="893556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7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22/02/2018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22/02/2018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0409" y="4406902"/>
            <a:ext cx="893556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30409" y="2906713"/>
            <a:ext cx="893556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22/02/2018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5621" y="1600202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43816" y="1600202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22/02/2018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535113"/>
            <a:ext cx="46448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5621" y="2174875"/>
            <a:ext cx="46448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40166" y="1535113"/>
            <a:ext cx="46466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40166" y="2174875"/>
            <a:ext cx="46466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22/02/2018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22/02/2018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22/02/2018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5622" y="273050"/>
            <a:ext cx="345851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10066" y="273052"/>
            <a:ext cx="58767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5622" y="1435102"/>
            <a:ext cx="345851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22/02/2018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60509" y="4800600"/>
            <a:ext cx="630745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60509" y="612775"/>
            <a:ext cx="630745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60509" y="5367338"/>
            <a:ext cx="630745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22/02/2018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22/02/2018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621509" y="274640"/>
            <a:ext cx="2365295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5621" y="274640"/>
            <a:ext cx="692068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22/02/2018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8"/>
            <a:ext cx="893556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5621" y="274638"/>
            <a:ext cx="946118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600202"/>
            <a:ext cx="946118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5621" y="6356352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E56D4-5757-4997-9794-6B0A6F02613E}" type="datetimeFigureOut">
              <a:rPr lang="es-ES" smtClean="0"/>
              <a:pPr/>
              <a:t>22/02/2018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91746" y="6356352"/>
            <a:ext cx="33289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33905" y="6356352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5621" y="6245225"/>
            <a:ext cx="2452899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audio" Target="../media/audio4.wav"/><Relationship Id="rId18" Type="http://schemas.openxmlformats.org/officeDocument/2006/relationships/image" Target="../media/image10.jpeg"/><Relationship Id="rId26" Type="http://schemas.openxmlformats.org/officeDocument/2006/relationships/image" Target="../media/image14.jpeg"/><Relationship Id="rId39" Type="http://schemas.openxmlformats.org/officeDocument/2006/relationships/image" Target="../media/image21.jpeg"/><Relationship Id="rId3" Type="http://schemas.openxmlformats.org/officeDocument/2006/relationships/image" Target="../media/image1.gif"/><Relationship Id="rId21" Type="http://schemas.openxmlformats.org/officeDocument/2006/relationships/audio" Target="../media/audio8.wav"/><Relationship Id="rId34" Type="http://schemas.openxmlformats.org/officeDocument/2006/relationships/image" Target="../media/image18.jpeg"/><Relationship Id="rId42" Type="http://schemas.openxmlformats.org/officeDocument/2006/relationships/audio" Target="../media/audio18.wav"/><Relationship Id="rId47" Type="http://schemas.openxmlformats.org/officeDocument/2006/relationships/image" Target="../media/image25.jpeg"/><Relationship Id="rId7" Type="http://schemas.openxmlformats.org/officeDocument/2006/relationships/audio" Target="../media/audio1.wav"/><Relationship Id="rId12" Type="http://schemas.openxmlformats.org/officeDocument/2006/relationships/image" Target="../media/image7.jpeg"/><Relationship Id="rId17" Type="http://schemas.openxmlformats.org/officeDocument/2006/relationships/audio" Target="../media/audio6.wav"/><Relationship Id="rId25" Type="http://schemas.openxmlformats.org/officeDocument/2006/relationships/audio" Target="../media/audio10.wav"/><Relationship Id="rId33" Type="http://schemas.openxmlformats.org/officeDocument/2006/relationships/audio" Target="../media/audio14.wav"/><Relationship Id="rId38" Type="http://schemas.openxmlformats.org/officeDocument/2006/relationships/audio" Target="../media/audio16.wav"/><Relationship Id="rId46" Type="http://schemas.openxmlformats.org/officeDocument/2006/relationships/audio" Target="../media/audio20.wav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9.jpeg"/><Relationship Id="rId20" Type="http://schemas.openxmlformats.org/officeDocument/2006/relationships/image" Target="../media/image11.jpeg"/><Relationship Id="rId29" Type="http://schemas.openxmlformats.org/officeDocument/2006/relationships/audio" Target="../media/audio12.wav"/><Relationship Id="rId41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audio" Target="../media/audio3.wav"/><Relationship Id="rId24" Type="http://schemas.openxmlformats.org/officeDocument/2006/relationships/image" Target="../media/image13.jpeg"/><Relationship Id="rId32" Type="http://schemas.openxmlformats.org/officeDocument/2006/relationships/image" Target="../media/image17.jpeg"/><Relationship Id="rId37" Type="http://schemas.openxmlformats.org/officeDocument/2006/relationships/image" Target="../media/image20.jpeg"/><Relationship Id="rId40" Type="http://schemas.openxmlformats.org/officeDocument/2006/relationships/audio" Target="../media/audio17.wav"/><Relationship Id="rId45" Type="http://schemas.openxmlformats.org/officeDocument/2006/relationships/image" Target="../media/image24.jpeg"/><Relationship Id="rId5" Type="http://schemas.openxmlformats.org/officeDocument/2006/relationships/image" Target="../media/image3.jpeg"/><Relationship Id="rId15" Type="http://schemas.openxmlformats.org/officeDocument/2006/relationships/audio" Target="../media/audio5.wav"/><Relationship Id="rId23" Type="http://schemas.openxmlformats.org/officeDocument/2006/relationships/audio" Target="../media/audio9.wav"/><Relationship Id="rId28" Type="http://schemas.openxmlformats.org/officeDocument/2006/relationships/image" Target="../media/image15.jpeg"/><Relationship Id="rId36" Type="http://schemas.openxmlformats.org/officeDocument/2006/relationships/audio" Target="../media/audio15.wav"/><Relationship Id="rId49" Type="http://schemas.openxmlformats.org/officeDocument/2006/relationships/image" Target="../media/image26.jpeg"/><Relationship Id="rId10" Type="http://schemas.openxmlformats.org/officeDocument/2006/relationships/image" Target="../media/image6.jpeg"/><Relationship Id="rId19" Type="http://schemas.openxmlformats.org/officeDocument/2006/relationships/audio" Target="../media/audio7.wav"/><Relationship Id="rId31" Type="http://schemas.openxmlformats.org/officeDocument/2006/relationships/audio" Target="../media/audio13.wav"/><Relationship Id="rId44" Type="http://schemas.openxmlformats.org/officeDocument/2006/relationships/audio" Target="../media/audio19.wav"/><Relationship Id="rId4" Type="http://schemas.openxmlformats.org/officeDocument/2006/relationships/image" Target="../media/image2.gif"/><Relationship Id="rId9" Type="http://schemas.openxmlformats.org/officeDocument/2006/relationships/audio" Target="../media/audio2.wav"/><Relationship Id="rId14" Type="http://schemas.openxmlformats.org/officeDocument/2006/relationships/image" Target="../media/image8.jpeg"/><Relationship Id="rId22" Type="http://schemas.openxmlformats.org/officeDocument/2006/relationships/image" Target="../media/image12.jpeg"/><Relationship Id="rId27" Type="http://schemas.openxmlformats.org/officeDocument/2006/relationships/audio" Target="../media/audio11.wav"/><Relationship Id="rId30" Type="http://schemas.openxmlformats.org/officeDocument/2006/relationships/image" Target="../media/image16.jpeg"/><Relationship Id="rId35" Type="http://schemas.openxmlformats.org/officeDocument/2006/relationships/image" Target="../media/image19.jpeg"/><Relationship Id="rId43" Type="http://schemas.openxmlformats.org/officeDocument/2006/relationships/image" Target="../media/image23.jpeg"/><Relationship Id="rId48" Type="http://schemas.openxmlformats.org/officeDocument/2006/relationships/audio" Target="../media/audio21.wav"/><Relationship Id="rId8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2.png"/><Relationship Id="rId18" Type="http://schemas.openxmlformats.org/officeDocument/2006/relationships/image" Target="../media/image35.png"/><Relationship Id="rId3" Type="http://schemas.openxmlformats.org/officeDocument/2006/relationships/audio" Target="../media/audio2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8.png"/><Relationship Id="rId11" Type="http://schemas.openxmlformats.org/officeDocument/2006/relationships/image" Target="../media/image3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7.png"/><Relationship Id="rId9" Type="http://schemas.openxmlformats.org/officeDocument/2006/relationships/image" Target="../media/image3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525" y="0"/>
            <a:ext cx="10429900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8990" y="3388992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43415" y="3388992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105124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3312"/>
            <a:ext cx="105124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26990" y="5572140"/>
            <a:ext cx="655493" cy="75770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827320" y="5214950"/>
            <a:ext cx="30951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256476" y="428604"/>
            <a:ext cx="2894595" cy="507209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Canciones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para el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Recuerdo  n.º 5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969932" y="5572140"/>
            <a:ext cx="2071702" cy="779860"/>
          </a:xfrm>
          <a:prstGeom prst="rect">
            <a:avLst/>
          </a:prstGeom>
          <a:noFill/>
        </p:spPr>
      </p:pic>
      <p:pic>
        <p:nvPicPr>
          <p:cNvPr id="1026" name="Picture 2" descr="C:\Documents and Settings\Jose Luis\Escritorio\6522780jpg.jpg">
            <a:hlinkClick r:id="" action="ppaction://noaction" highlightClick="1">
              <a:snd r:embed="rId7" name="John-Lennon-_- Imagine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0260" y="214291"/>
            <a:ext cx="641789" cy="760411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892049" y="500042"/>
            <a:ext cx="11624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John Lennon </a:t>
            </a:r>
          </a:p>
          <a:p>
            <a:r>
              <a:rPr lang="es-ES" sz="1400" b="1" dirty="0" smtClean="0"/>
              <a:t>Imagine</a:t>
            </a:r>
            <a:endParaRPr lang="es-ES" sz="1400" b="1" dirty="0"/>
          </a:p>
        </p:txBody>
      </p:sp>
      <p:sp>
        <p:nvSpPr>
          <p:cNvPr id="14" name="13 CuadroTexto"/>
          <p:cNvSpPr txBox="1"/>
          <p:nvPr/>
        </p:nvSpPr>
        <p:spPr>
          <a:xfrm>
            <a:off x="827871" y="1285860"/>
            <a:ext cx="12558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Tengo tu amor</a:t>
            </a:r>
          </a:p>
          <a:p>
            <a:r>
              <a:rPr lang="es-ES" sz="1400" b="1" dirty="0" smtClean="0"/>
              <a:t>Formula V</a:t>
            </a:r>
            <a:endParaRPr lang="es-ES" sz="1400" b="1" dirty="0"/>
          </a:p>
        </p:txBody>
      </p:sp>
      <p:pic>
        <p:nvPicPr>
          <p:cNvPr id="1027" name="Picture 3" descr="C:\Documents and Settings\Jose Luis\Escritorio\images.jpg">
            <a:hlinkClick r:id="" action="ppaction://noaction" highlightClick="1">
              <a:snd r:embed="rId9" name="03-la magdalena.wav"/>
            </a:hlinkClick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50260" y="1785927"/>
            <a:ext cx="577610" cy="651997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827870" y="1928802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La Magdalena</a:t>
            </a:r>
          </a:p>
          <a:p>
            <a:r>
              <a:rPr lang="es-ES" sz="1400" b="1" dirty="0" smtClean="0"/>
              <a:t>Joaquín Sabina</a:t>
            </a:r>
            <a:endParaRPr lang="es-ES" sz="1400" b="1" dirty="0"/>
          </a:p>
        </p:txBody>
      </p:sp>
      <p:pic>
        <p:nvPicPr>
          <p:cNvPr id="1028" name="Picture 4" descr="C:\Documents and Settings\Jose Luis\Escritorio\la-aurora-al-bano.jpg">
            <a:hlinkClick r:id="" action="ppaction://noaction" highlightClick="1">
              <a:snd r:embed="rId11" name="la aurora.wav"/>
            </a:hlinkClick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50260" y="2500306"/>
            <a:ext cx="577610" cy="642942"/>
          </a:xfrm>
          <a:prstGeom prst="rect">
            <a:avLst/>
          </a:prstGeom>
          <a:noFill/>
        </p:spPr>
      </p:pic>
      <p:sp>
        <p:nvSpPr>
          <p:cNvPr id="18" name="17 CuadroTexto"/>
          <p:cNvSpPr txBox="1"/>
          <p:nvPr/>
        </p:nvSpPr>
        <p:spPr>
          <a:xfrm>
            <a:off x="827870" y="2643182"/>
            <a:ext cx="899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La Aurora</a:t>
            </a:r>
          </a:p>
          <a:p>
            <a:r>
              <a:rPr lang="es-ES" sz="1400" b="1" dirty="0" smtClean="0"/>
              <a:t>Al Bano</a:t>
            </a:r>
            <a:endParaRPr lang="es-ES" sz="1400" b="1" dirty="0"/>
          </a:p>
        </p:txBody>
      </p:sp>
      <p:pic>
        <p:nvPicPr>
          <p:cNvPr id="1029" name="Picture 5" descr="C:\Documents and Settings\Jose Luis\Escritorio\canciones-legendarias-5.jpg">
            <a:hlinkClick r:id="" action="ppaction://noaction" highlightClick="1">
              <a:snd r:embed="rId13" name="PERDONAME.wav"/>
            </a:hlinkClick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50260" y="3214686"/>
            <a:ext cx="577610" cy="642942"/>
          </a:xfrm>
          <a:prstGeom prst="rect">
            <a:avLst/>
          </a:prstGeom>
          <a:noFill/>
        </p:spPr>
      </p:pic>
      <p:sp>
        <p:nvSpPr>
          <p:cNvPr id="20" name="19 CuadroTexto"/>
          <p:cNvSpPr txBox="1"/>
          <p:nvPr/>
        </p:nvSpPr>
        <p:spPr>
          <a:xfrm>
            <a:off x="827870" y="3357562"/>
            <a:ext cx="12353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Perdóname</a:t>
            </a:r>
          </a:p>
          <a:p>
            <a:r>
              <a:rPr lang="es-ES" sz="1400" b="1" dirty="0" smtClean="0"/>
              <a:t>Dúo Dinámico</a:t>
            </a:r>
            <a:endParaRPr lang="es-ES" sz="1400" b="1" dirty="0"/>
          </a:p>
        </p:txBody>
      </p:sp>
      <p:pic>
        <p:nvPicPr>
          <p:cNvPr id="3" name="Picture 2" descr="C:\Documents and Settings\Jose Luis\Escritorio\R-4538470-1367753878-6567.jpeg.jpg">
            <a:hlinkClick r:id="" action="ppaction://noaction" highlightClick="1">
              <a:snd r:embed="rId15" name="duncan du - jardin de rosas(2)(2).wav"/>
            </a:hlinkClick>
          </p:cNvPr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50260" y="3929066"/>
            <a:ext cx="577610" cy="642942"/>
          </a:xfrm>
          <a:prstGeom prst="rect">
            <a:avLst/>
          </a:prstGeom>
          <a:noFill/>
        </p:spPr>
      </p:pic>
      <p:sp>
        <p:nvSpPr>
          <p:cNvPr id="23" name="22 CuadroTexto"/>
          <p:cNvSpPr txBox="1"/>
          <p:nvPr/>
        </p:nvSpPr>
        <p:spPr>
          <a:xfrm>
            <a:off x="827871" y="4071942"/>
            <a:ext cx="115710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/>
              <a:t>Jardín de rosas</a:t>
            </a:r>
          </a:p>
          <a:p>
            <a:r>
              <a:rPr lang="es-ES" sz="1400" b="1" dirty="0" smtClean="0"/>
              <a:t>Duncan Dhu</a:t>
            </a:r>
            <a:endParaRPr lang="es-ES" sz="1400" b="1" dirty="0"/>
          </a:p>
        </p:txBody>
      </p:sp>
      <p:pic>
        <p:nvPicPr>
          <p:cNvPr id="4" name="Picture 3" descr="C:\Documents and Settings\Jose Luis\Escritorio\68.1.jpg">
            <a:hlinkClick r:id="" action="ppaction://noaction" highlightClick="1">
              <a:snd r:embed="rId17" name="manolo escobar - mujeres y vino.wav"/>
            </a:hlinkClick>
          </p:cNvPr>
          <p:cNvPicPr>
            <a:picLocks noChangeAspect="1" noChangeArrowheads="1"/>
          </p:cNvPicPr>
          <p:nvPr/>
        </p:nvPicPr>
        <p:blipFill>
          <a:blip r:embed="rId18" cstate="print"/>
          <a:srcRect l="19481" r="12337"/>
          <a:stretch>
            <a:fillRect/>
          </a:stretch>
        </p:blipFill>
        <p:spPr bwMode="auto">
          <a:xfrm>
            <a:off x="250260" y="4643446"/>
            <a:ext cx="581351" cy="687160"/>
          </a:xfrm>
          <a:prstGeom prst="rect">
            <a:avLst/>
          </a:prstGeom>
          <a:noFill/>
        </p:spPr>
      </p:pic>
      <p:sp>
        <p:nvSpPr>
          <p:cNvPr id="24" name="23 CuadroTexto"/>
          <p:cNvSpPr txBox="1"/>
          <p:nvPr/>
        </p:nvSpPr>
        <p:spPr>
          <a:xfrm>
            <a:off x="827870" y="4857760"/>
            <a:ext cx="13828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Mujeres y vino</a:t>
            </a:r>
          </a:p>
          <a:p>
            <a:r>
              <a:rPr lang="es-ES" sz="1400" b="1" dirty="0" smtClean="0"/>
              <a:t>Manolo Escobar</a:t>
            </a:r>
            <a:endParaRPr lang="es-ES" sz="1400" b="1" dirty="0"/>
          </a:p>
        </p:txBody>
      </p:sp>
      <p:pic>
        <p:nvPicPr>
          <p:cNvPr id="5" name="Picture 4" descr="C:\Documents and Settings\Jose Luis\Escritorio\t55955072-b322918079_s400.jpg">
            <a:hlinkClick r:id="" action="ppaction://noaction" highlightClick="1">
              <a:snd r:embed="rId19" name="quiereme siempre.wav"/>
            </a:hlinkClick>
          </p:cNvPr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2175626" y="214290"/>
            <a:ext cx="577610" cy="642942"/>
          </a:xfrm>
          <a:prstGeom prst="rect">
            <a:avLst/>
          </a:prstGeom>
          <a:noFill/>
        </p:spPr>
      </p:pic>
      <p:sp>
        <p:nvSpPr>
          <p:cNvPr id="26" name="25 CuadroTexto"/>
          <p:cNvSpPr txBox="1"/>
          <p:nvPr/>
        </p:nvSpPr>
        <p:spPr>
          <a:xfrm>
            <a:off x="2753237" y="357166"/>
            <a:ext cx="16073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Quiéreme siempre </a:t>
            </a:r>
          </a:p>
          <a:p>
            <a:r>
              <a:rPr lang="es-ES" sz="1400" b="1" dirty="0" smtClean="0"/>
              <a:t>Los cinco latinos</a:t>
            </a:r>
            <a:endParaRPr lang="es-ES" sz="1400" b="1" dirty="0"/>
          </a:p>
        </p:txBody>
      </p:sp>
      <p:pic>
        <p:nvPicPr>
          <p:cNvPr id="2" name="Picture 2" descr="C:\Documents and Settings\Jose Luis\Escritorio\hqdefault.jpg">
            <a:hlinkClick r:id="" action="ppaction://noaction" highlightClick="1">
              <a:snd r:embed="rId21" name="7 tengo tu amor (paco pastor de fórmula v).wav"/>
            </a:hlinkClick>
          </p:cNvPr>
          <p:cNvPicPr>
            <a:picLocks noChangeAspect="1" noChangeArrowheads="1"/>
          </p:cNvPicPr>
          <p:nvPr/>
        </p:nvPicPr>
        <p:blipFill>
          <a:blip r:embed="rId22" cstate="print"/>
          <a:srcRect l="12448" r="12552"/>
          <a:stretch>
            <a:fillRect/>
          </a:stretch>
        </p:blipFill>
        <p:spPr bwMode="auto">
          <a:xfrm>
            <a:off x="250260" y="1071546"/>
            <a:ext cx="577611" cy="642938"/>
          </a:xfrm>
          <a:prstGeom prst="rect">
            <a:avLst/>
          </a:prstGeom>
          <a:noFill/>
        </p:spPr>
      </p:pic>
      <p:pic>
        <p:nvPicPr>
          <p:cNvPr id="6" name="Picture 3" descr="C:\Documents and Settings\Jose Luis\Escritorio\elvis-presley.jpg">
            <a:hlinkClick r:id="" action="ppaction://noaction" highlightClick="1">
              <a:snd r:embed="rId23" name="elvis - in the ghetto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2175626" y="2500306"/>
            <a:ext cx="577610" cy="655508"/>
          </a:xfrm>
          <a:prstGeom prst="rect">
            <a:avLst/>
          </a:prstGeom>
          <a:noFill/>
        </p:spPr>
      </p:pic>
      <p:sp>
        <p:nvSpPr>
          <p:cNvPr id="29" name="28 Rectángulo"/>
          <p:cNvSpPr/>
          <p:nvPr/>
        </p:nvSpPr>
        <p:spPr>
          <a:xfrm>
            <a:off x="2753237" y="2643182"/>
            <a:ext cx="123918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In The Ghetto </a:t>
            </a:r>
          </a:p>
          <a:p>
            <a:r>
              <a:rPr lang="es-ES" sz="1400" b="1" dirty="0" smtClean="0"/>
              <a:t>Elvis Presley</a:t>
            </a:r>
          </a:p>
          <a:p>
            <a:endParaRPr lang="es-ES" dirty="0" smtClean="0"/>
          </a:p>
          <a:p>
            <a:endParaRPr lang="es-ES" dirty="0"/>
          </a:p>
        </p:txBody>
      </p:sp>
      <p:pic>
        <p:nvPicPr>
          <p:cNvPr id="7" name="Picture 4" descr="C:\Documents and Settings\Jose Luis\Escritorio\43a97fb378f24914f7912f67db1a303c16880ded.jpg">
            <a:hlinkClick r:id="" action="ppaction://noaction" highlightClick="1">
              <a:snd r:embed="rId25" name="tamara y los panchos - si tu me dices ven361.wav"/>
            </a:hlinkClick>
          </p:cNvPr>
          <p:cNvPicPr>
            <a:picLocks noChangeAspect="1" noChangeArrowheads="1"/>
          </p:cNvPicPr>
          <p:nvPr/>
        </p:nvPicPr>
        <p:blipFill>
          <a:blip r:embed="rId26"/>
          <a:srcRect l="17031" r="15469" b="12437"/>
          <a:stretch>
            <a:fillRect/>
          </a:stretch>
        </p:blipFill>
        <p:spPr bwMode="auto">
          <a:xfrm>
            <a:off x="2175626" y="1643050"/>
            <a:ext cx="577610" cy="764532"/>
          </a:xfrm>
          <a:prstGeom prst="rect">
            <a:avLst/>
          </a:prstGeom>
          <a:noFill/>
        </p:spPr>
      </p:pic>
      <p:sp>
        <p:nvSpPr>
          <p:cNvPr id="31" name="30 Rectángulo"/>
          <p:cNvSpPr/>
          <p:nvPr/>
        </p:nvSpPr>
        <p:spPr>
          <a:xfrm>
            <a:off x="2753236" y="1928802"/>
            <a:ext cx="18050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Tamara y los Panchos </a:t>
            </a:r>
          </a:p>
          <a:p>
            <a:r>
              <a:rPr lang="es-ES" sz="1400" b="1" dirty="0" smtClean="0"/>
              <a:t>Si tu me dices ven</a:t>
            </a:r>
            <a:endParaRPr lang="es-ES" sz="1400" b="1" dirty="0"/>
          </a:p>
        </p:txBody>
      </p:sp>
      <p:pic>
        <p:nvPicPr>
          <p:cNvPr id="8" name="Picture 5" descr="C:\Documents and Settings\Jose Luis\Escritorio\hqdefault.jpg">
            <a:hlinkClick r:id="" action="ppaction://noaction" highlightClick="1">
              <a:snd r:embed="rId27" name="01 - la flor de la canela (con los sabandeños) (maria dolores praderas)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/>
          <a:srcRect l="12500" r="12499"/>
          <a:stretch>
            <a:fillRect/>
          </a:stretch>
        </p:blipFill>
        <p:spPr bwMode="auto">
          <a:xfrm>
            <a:off x="2175626" y="928670"/>
            <a:ext cx="577626" cy="642942"/>
          </a:xfrm>
          <a:prstGeom prst="rect">
            <a:avLst/>
          </a:prstGeom>
          <a:noFill/>
        </p:spPr>
      </p:pic>
      <p:sp>
        <p:nvSpPr>
          <p:cNvPr id="33" name="32 Rectángulo"/>
          <p:cNvSpPr/>
          <p:nvPr/>
        </p:nvSpPr>
        <p:spPr>
          <a:xfrm>
            <a:off x="2753236" y="1000109"/>
            <a:ext cx="5254073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1200" b="1" dirty="0" smtClean="0">
                <a:latin typeface="Arial" pitchFamily="34" charset="0"/>
                <a:cs typeface="Arial" pitchFamily="34" charset="0"/>
              </a:rPr>
              <a:t>La flor de la canela </a:t>
            </a:r>
          </a:p>
          <a:p>
            <a:r>
              <a:rPr lang="es-ES" sz="1200" b="1" dirty="0" smtClean="0">
                <a:latin typeface="Arial" pitchFamily="34" charset="0"/>
                <a:cs typeface="Arial" pitchFamily="34" charset="0"/>
              </a:rPr>
              <a:t>Los Sabandeños y </a:t>
            </a:r>
          </a:p>
          <a:p>
            <a:r>
              <a:rPr lang="es-ES" sz="1200" b="1" dirty="0" smtClean="0">
                <a:latin typeface="Arial" pitchFamily="34" charset="0"/>
                <a:cs typeface="Arial" pitchFamily="34" charset="0"/>
              </a:rPr>
              <a:t>Maria Dolores Pradera</a:t>
            </a:r>
            <a:endParaRPr lang="es-ES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2753237" y="3429000"/>
            <a:ext cx="8547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Española</a:t>
            </a:r>
          </a:p>
          <a:p>
            <a:r>
              <a:rPr lang="es-ES" sz="1400" b="1" dirty="0" smtClean="0"/>
              <a:t>José Luis</a:t>
            </a:r>
            <a:endParaRPr lang="es-ES" sz="1400" b="1" dirty="0"/>
          </a:p>
        </p:txBody>
      </p:sp>
      <p:sp>
        <p:nvSpPr>
          <p:cNvPr id="40" name="39 CuadroTexto"/>
          <p:cNvSpPr txBox="1"/>
          <p:nvPr/>
        </p:nvSpPr>
        <p:spPr>
          <a:xfrm>
            <a:off x="2753236" y="4071942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Mis noches sin ti</a:t>
            </a:r>
          </a:p>
          <a:p>
            <a:r>
              <a:rPr lang="es-ES" sz="1400" b="1" dirty="0" smtClean="0"/>
              <a:t>Nino Bravo</a:t>
            </a:r>
            <a:endParaRPr lang="es-ES" sz="1400" b="1" dirty="0"/>
          </a:p>
        </p:txBody>
      </p:sp>
      <p:pic>
        <p:nvPicPr>
          <p:cNvPr id="34" name="Picture 7" descr="C:\Documents and Settings\Jose Luis\Escritorio\list_640px.jpg">
            <a:hlinkClick r:id="" action="ppaction://noaction" highlightClick="1">
              <a:snd r:embed="rId29" name="Nino_bravo_mis_noches_sin_ti_TaringaMp3.Com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/>
          <a:srcRect l="12826" r="16862"/>
          <a:stretch>
            <a:fillRect/>
          </a:stretch>
        </p:blipFill>
        <p:spPr bwMode="auto">
          <a:xfrm>
            <a:off x="2175626" y="3929066"/>
            <a:ext cx="577610" cy="685800"/>
          </a:xfrm>
          <a:prstGeom prst="rect">
            <a:avLst/>
          </a:prstGeom>
          <a:noFill/>
        </p:spPr>
      </p:pic>
      <p:pic>
        <p:nvPicPr>
          <p:cNvPr id="9" name="Picture 2" descr="C:\Documents and Settings\Jose Luis\Escritorio\41607767.jpg">
            <a:hlinkClick r:id="" action="ppaction://noaction" highlightClick="1">
              <a:snd r:embed="rId31" name="española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2175626" y="3214686"/>
            <a:ext cx="577610" cy="652127"/>
          </a:xfrm>
          <a:prstGeom prst="rect">
            <a:avLst/>
          </a:prstGeom>
          <a:noFill/>
        </p:spPr>
      </p:pic>
      <p:pic>
        <p:nvPicPr>
          <p:cNvPr id="10" name="Picture 2" descr="C:\Documents and Settings\Jose Luis\Escritorio\t56259087-b1179429182_s400.jpg">
            <a:hlinkClick r:id="" action="ppaction://noaction" highlightClick="1">
              <a:snd r:embed="rId33" name="luis aguile - juanita banana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2175627" y="4714885"/>
            <a:ext cx="584025" cy="650083"/>
          </a:xfrm>
          <a:prstGeom prst="rect">
            <a:avLst/>
          </a:prstGeom>
          <a:noFill/>
        </p:spPr>
      </p:pic>
      <p:sp>
        <p:nvSpPr>
          <p:cNvPr id="38" name="37 CuadroTexto"/>
          <p:cNvSpPr txBox="1"/>
          <p:nvPr/>
        </p:nvSpPr>
        <p:spPr>
          <a:xfrm>
            <a:off x="2753236" y="4857760"/>
            <a:ext cx="1476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/>
              <a:t>Juanita Banana</a:t>
            </a:r>
          </a:p>
          <a:p>
            <a:r>
              <a:rPr lang="es-ES" sz="1400" b="1" dirty="0" smtClean="0"/>
              <a:t>Luis Aguile</a:t>
            </a:r>
            <a:endParaRPr lang="es-ES" sz="1400" b="1" dirty="0"/>
          </a:p>
        </p:txBody>
      </p:sp>
      <p:pic>
        <p:nvPicPr>
          <p:cNvPr id="11" name="Picture 3" descr="C:\Documents and Settings\Jose Luis\Escritorio\MI0000110664.jpg">
            <a:hlinkClick r:id="" action="ppaction://noaction" highlightClick="1">
              <a:snd r:embed="rId19" name="quiereme siempre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/>
          <a:srcRect/>
          <a:stretch>
            <a:fillRect/>
          </a:stretch>
        </p:blipFill>
        <p:spPr bwMode="auto">
          <a:xfrm>
            <a:off x="4550244" y="285728"/>
            <a:ext cx="578767" cy="642942"/>
          </a:xfrm>
          <a:prstGeom prst="rect">
            <a:avLst/>
          </a:prstGeom>
          <a:noFill/>
        </p:spPr>
      </p:pic>
      <p:sp>
        <p:nvSpPr>
          <p:cNvPr id="41" name="40 Rectángulo"/>
          <p:cNvSpPr/>
          <p:nvPr/>
        </p:nvSpPr>
        <p:spPr>
          <a:xfrm>
            <a:off x="5127855" y="428604"/>
            <a:ext cx="15801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Quiéreme Siempre</a:t>
            </a:r>
          </a:p>
          <a:p>
            <a:r>
              <a:rPr lang="es-ES" sz="1400" b="1" dirty="0" smtClean="0"/>
              <a:t>Los Cinco Latinos</a:t>
            </a:r>
            <a:endParaRPr lang="es-ES" sz="1400" b="1" dirty="0"/>
          </a:p>
        </p:txBody>
      </p:sp>
      <p:pic>
        <p:nvPicPr>
          <p:cNvPr id="12" name="Picture 2" descr="C:\Documents and Settings\Jose Luis\Escritorio\R-2982180-1310311107.jpeg.jpg">
            <a:hlinkClick r:id="" action="ppaction://noaction" highlightClick="1">
              <a:snd r:embed="rId36" name="ESTA TARDE VI LLOVER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/>
          <a:srcRect/>
          <a:stretch>
            <a:fillRect/>
          </a:stretch>
        </p:blipFill>
        <p:spPr bwMode="auto">
          <a:xfrm>
            <a:off x="4550244" y="1000108"/>
            <a:ext cx="583444" cy="642942"/>
          </a:xfrm>
          <a:prstGeom prst="rect">
            <a:avLst/>
          </a:prstGeom>
          <a:noFill/>
        </p:spPr>
      </p:pic>
      <p:sp>
        <p:nvSpPr>
          <p:cNvPr id="42" name="41 Rectángulo"/>
          <p:cNvSpPr/>
          <p:nvPr/>
        </p:nvSpPr>
        <p:spPr>
          <a:xfrm>
            <a:off x="5127855" y="1142984"/>
            <a:ext cx="15614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Esta tarde vi llover</a:t>
            </a:r>
          </a:p>
          <a:p>
            <a:r>
              <a:rPr lang="es-ES" sz="1400" b="1" dirty="0" smtClean="0"/>
              <a:t>José Feliciano</a:t>
            </a:r>
            <a:endParaRPr lang="es-ES" sz="1400" b="1" dirty="0"/>
          </a:p>
        </p:txBody>
      </p:sp>
      <p:sp>
        <p:nvSpPr>
          <p:cNvPr id="43" name="42 Rectángulo"/>
          <p:cNvSpPr/>
          <p:nvPr/>
        </p:nvSpPr>
        <p:spPr>
          <a:xfrm>
            <a:off x="5127854" y="1857364"/>
            <a:ext cx="10854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The Beatles </a:t>
            </a:r>
          </a:p>
          <a:p>
            <a:r>
              <a:rPr lang="es-ES" sz="1400" b="1" dirty="0" smtClean="0"/>
              <a:t>Yesterday.</a:t>
            </a:r>
            <a:endParaRPr lang="es-ES" sz="1400" b="1" dirty="0"/>
          </a:p>
        </p:txBody>
      </p:sp>
      <p:pic>
        <p:nvPicPr>
          <p:cNvPr id="15" name="Picture 3" descr="C:\Documents and Settings\Jose Luis\Escritorio\descarga.jpg">
            <a:hlinkClick r:id="" action="ppaction://noaction" highlightClick="1">
              <a:snd r:embed="rId38" name="the beatles - yesterday.wav"/>
            </a:hlinkClick>
          </p:cNvPr>
          <p:cNvPicPr>
            <a:picLocks noChangeAspect="1" noChangeArrowheads="1"/>
          </p:cNvPicPr>
          <p:nvPr/>
        </p:nvPicPr>
        <p:blipFill>
          <a:blip r:embed="rId39"/>
          <a:srcRect l="19160" r="20100"/>
          <a:stretch>
            <a:fillRect/>
          </a:stretch>
        </p:blipFill>
        <p:spPr bwMode="auto">
          <a:xfrm>
            <a:off x="4550244" y="1714488"/>
            <a:ext cx="577610" cy="659710"/>
          </a:xfrm>
          <a:prstGeom prst="rect">
            <a:avLst/>
          </a:prstGeom>
          <a:noFill/>
        </p:spPr>
      </p:pic>
      <p:pic>
        <p:nvPicPr>
          <p:cNvPr id="21" name="Picture 4" descr="C:\Documents and Settings\Jose Luis\Escritorio\268x0w.jpg">
            <a:hlinkClick r:id="" action="ppaction://noaction" highlightClick="1">
              <a:snd r:embed="rId40" name="05 - rocio durcal - si nos dejan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/>
          <a:srcRect/>
          <a:stretch>
            <a:fillRect/>
          </a:stretch>
        </p:blipFill>
        <p:spPr bwMode="auto">
          <a:xfrm>
            <a:off x="4514584" y="2500306"/>
            <a:ext cx="577610" cy="642942"/>
          </a:xfrm>
          <a:prstGeom prst="rect">
            <a:avLst/>
          </a:prstGeom>
          <a:noFill/>
        </p:spPr>
      </p:pic>
      <p:sp>
        <p:nvSpPr>
          <p:cNvPr id="45" name="44 Rectángulo"/>
          <p:cNvSpPr/>
          <p:nvPr/>
        </p:nvSpPr>
        <p:spPr>
          <a:xfrm>
            <a:off x="5127855" y="2643182"/>
            <a:ext cx="11541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Rocio Durcal </a:t>
            </a:r>
          </a:p>
          <a:p>
            <a:r>
              <a:rPr lang="es-ES" sz="1400" b="1" dirty="0" smtClean="0"/>
              <a:t>Si nos dejan</a:t>
            </a:r>
            <a:endParaRPr lang="es-ES" sz="1400" b="1" dirty="0"/>
          </a:p>
        </p:txBody>
      </p:sp>
      <p:sp>
        <p:nvSpPr>
          <p:cNvPr id="46" name="45 Rectángulo"/>
          <p:cNvSpPr/>
          <p:nvPr/>
        </p:nvSpPr>
        <p:spPr>
          <a:xfrm>
            <a:off x="5184774" y="3429000"/>
            <a:ext cx="12597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Carlos Gardel  </a:t>
            </a:r>
          </a:p>
          <a:p>
            <a:r>
              <a:rPr lang="es-ES" sz="1400" b="1" dirty="0" smtClean="0"/>
              <a:t>Cambalache</a:t>
            </a:r>
            <a:endParaRPr lang="es-ES" sz="1400" b="1" dirty="0"/>
          </a:p>
        </p:txBody>
      </p:sp>
      <p:pic>
        <p:nvPicPr>
          <p:cNvPr id="25" name="Picture 5" descr="C:\Documents and Settings\Jose Luis\Escritorio\image.jpg">
            <a:hlinkClick r:id="" action="ppaction://noaction" highlightClick="1">
              <a:snd r:embed="rId42" name="carlos gardel - cambalache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/>
          <a:srcRect/>
          <a:stretch>
            <a:fillRect/>
          </a:stretch>
        </p:blipFill>
        <p:spPr bwMode="auto">
          <a:xfrm>
            <a:off x="4541832" y="3286124"/>
            <a:ext cx="571504" cy="642942"/>
          </a:xfrm>
          <a:prstGeom prst="rect">
            <a:avLst/>
          </a:prstGeom>
          <a:noFill/>
        </p:spPr>
      </p:pic>
      <p:pic>
        <p:nvPicPr>
          <p:cNvPr id="1031" name="Picture 7" descr="C:\Documents and Settings\Jose Luis\Escritorio\sabandenos_diamante.jpg">
            <a:hlinkClick r:id="" action="ppaction://noaction" highlightClick="1">
              <a:snd r:embed="rId44" name="03 - estudiantina portuguesa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/>
          <a:srcRect/>
          <a:stretch>
            <a:fillRect/>
          </a:stretch>
        </p:blipFill>
        <p:spPr bwMode="auto">
          <a:xfrm>
            <a:off x="4541832" y="4000504"/>
            <a:ext cx="571504" cy="571504"/>
          </a:xfrm>
          <a:prstGeom prst="rect">
            <a:avLst/>
          </a:prstGeom>
          <a:noFill/>
        </p:spPr>
      </p:pic>
      <p:sp>
        <p:nvSpPr>
          <p:cNvPr id="50" name="49 Rectángulo"/>
          <p:cNvSpPr/>
          <p:nvPr/>
        </p:nvSpPr>
        <p:spPr>
          <a:xfrm>
            <a:off x="5113336" y="4071942"/>
            <a:ext cx="20007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Los Sabandeños</a:t>
            </a:r>
          </a:p>
          <a:p>
            <a:r>
              <a:rPr lang="es-ES" sz="1400" b="1" dirty="0" smtClean="0"/>
              <a:t>Estudiantina Portuguesa</a:t>
            </a:r>
            <a:endParaRPr lang="es-ES" sz="1400" b="1" dirty="0"/>
          </a:p>
        </p:txBody>
      </p:sp>
      <p:pic>
        <p:nvPicPr>
          <p:cNvPr id="1032" name="Picture 8" descr="C:\Documents and Settings\Jose Luis\Escritorio\39008132.jpg">
            <a:hlinkClick r:id="" action="ppaction://noaction" highlightClick="1">
              <a:snd r:embed="rId46" name="gloria lasso - le gondolier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/>
          <a:srcRect/>
          <a:stretch>
            <a:fillRect/>
          </a:stretch>
        </p:blipFill>
        <p:spPr bwMode="auto">
          <a:xfrm>
            <a:off x="4541832" y="4643445"/>
            <a:ext cx="571504" cy="575689"/>
          </a:xfrm>
          <a:prstGeom prst="rect">
            <a:avLst/>
          </a:prstGeom>
          <a:noFill/>
        </p:spPr>
      </p:pic>
      <p:sp>
        <p:nvSpPr>
          <p:cNvPr id="52" name="51 CuadroTexto"/>
          <p:cNvSpPr txBox="1"/>
          <p:nvPr/>
        </p:nvSpPr>
        <p:spPr>
          <a:xfrm>
            <a:off x="5113336" y="4714884"/>
            <a:ext cx="10086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Gondolier</a:t>
            </a:r>
          </a:p>
          <a:p>
            <a:r>
              <a:rPr lang="es-ES" sz="1400" b="1" dirty="0" smtClean="0"/>
              <a:t>Gloria Laso</a:t>
            </a:r>
            <a:endParaRPr lang="es-ES" sz="1400" b="1" dirty="0"/>
          </a:p>
        </p:txBody>
      </p:sp>
      <p:pic>
        <p:nvPicPr>
          <p:cNvPr id="1033" name="Picture 9" descr="C:\Documents and Settings\Jose Luis\Escritorio\marisol-vol-2-1963-1964-ro-54362-.jpg">
            <a:hlinkClick r:id="" action="ppaction://noaction" highlightClick="1">
              <a:snd r:embed="rId48" name="marisol - hablame del mar marinero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/>
          <a:srcRect/>
          <a:stretch>
            <a:fillRect/>
          </a:stretch>
        </p:blipFill>
        <p:spPr bwMode="auto">
          <a:xfrm>
            <a:off x="4470394" y="5286388"/>
            <a:ext cx="714380" cy="714380"/>
          </a:xfrm>
          <a:prstGeom prst="rect">
            <a:avLst/>
          </a:prstGeom>
          <a:noFill/>
        </p:spPr>
      </p:pic>
      <p:sp>
        <p:nvSpPr>
          <p:cNvPr id="54" name="53 CuadroTexto"/>
          <p:cNvSpPr txBox="1"/>
          <p:nvPr/>
        </p:nvSpPr>
        <p:spPr>
          <a:xfrm>
            <a:off x="5113336" y="5500702"/>
            <a:ext cx="21878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Háblame del mar marinero</a:t>
            </a:r>
          </a:p>
          <a:p>
            <a:r>
              <a:rPr lang="es-ES" sz="1400" b="1" dirty="0" smtClean="0"/>
              <a:t>Marisol</a:t>
            </a:r>
            <a:endParaRPr lang="es-ES" sz="1400" b="1" dirty="0"/>
          </a:p>
        </p:txBody>
      </p:sp>
      <p:sp>
        <p:nvSpPr>
          <p:cNvPr id="55" name="54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9613930" y="6143644"/>
            <a:ext cx="642942" cy="328036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56" name="55 CuadroTexto"/>
          <p:cNvSpPr txBox="1"/>
          <p:nvPr/>
        </p:nvSpPr>
        <p:spPr>
          <a:xfrm>
            <a:off x="8328046" y="6143644"/>
            <a:ext cx="1288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PARA SALIR</a:t>
            </a:r>
            <a:endParaRPr lang="es-ES" b="1" dirty="0"/>
          </a:p>
        </p:txBody>
      </p:sp>
      <p:sp>
        <p:nvSpPr>
          <p:cNvPr id="57" name="56 Rectángulo"/>
          <p:cNvSpPr/>
          <p:nvPr/>
        </p:nvSpPr>
        <p:spPr>
          <a:xfrm>
            <a:off x="2827320" y="6286520"/>
            <a:ext cx="4954048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PINCHA EN LOS DISCOS PARA OIR LAS CANCIONES</a:t>
            </a:r>
            <a:endParaRPr lang="es-ES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081006" y="3276600"/>
            <a:ext cx="350414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5124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512425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77693" y="0"/>
            <a:ext cx="5606627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512425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14053" y="4724402"/>
            <a:ext cx="3066124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82662" y="4191000"/>
            <a:ext cx="271571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642989" y="4876800"/>
            <a:ext cx="1401657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" y="2971800"/>
            <a:ext cx="613225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" y="3505200"/>
            <a:ext cx="613225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" y="4038600"/>
            <a:ext cx="613225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" y="4572000"/>
            <a:ext cx="613225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0512425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730591" y="838200"/>
            <a:ext cx="5548224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ANCIONES PARA EL RECUERDO N.º 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CANCIONES PARA EL RECUERDO N.º 5</Template>
  <TotalTime>13</TotalTime>
  <Words>154</Words>
  <Application>Microsoft Office PowerPoint</Application>
  <PresentationFormat>Personalizado</PresentationFormat>
  <Paragraphs>54</Paragraphs>
  <Slides>2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4" baseType="lpstr">
      <vt:lpstr>CANCIONES PARA EL RECUERDO N.º 5</vt:lpstr>
      <vt:lpstr>Diseño predeterminado</vt:lpstr>
      <vt:lpstr>Diapositiva 1</vt:lpstr>
      <vt:lpstr>Diapositiva 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2</cp:revision>
  <dcterms:created xsi:type="dcterms:W3CDTF">2018-02-22T09:05:13Z</dcterms:created>
  <dcterms:modified xsi:type="dcterms:W3CDTF">2018-02-22T09:18:37Z</dcterms:modified>
</cp:coreProperties>
</file>