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4" r:id="rId2"/>
  </p:sldMasterIdLst>
  <p:notesMasterIdLst>
    <p:notesMasterId r:id="rId5"/>
  </p:notesMasterIdLst>
  <p:sldIdLst>
    <p:sldId id="316" r:id="rId3"/>
    <p:sldId id="318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UxMLyIZzigLqitDmwdbfw" hashData="g1UtCVGKb6M4hiNZlNVAfm9s3G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74" autoAdjust="0"/>
  </p:normalViewPr>
  <p:slideViewPr>
    <p:cSldViewPr>
      <p:cViewPr>
        <p:scale>
          <a:sx n="70" d="100"/>
          <a:sy n="70" d="100"/>
        </p:scale>
        <p:origin x="-138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6D88A-4863-4F26-B5B4-A3407681B918}" type="datetimeFigureOut">
              <a:rPr lang="es-ES" smtClean="0"/>
              <a:pPr/>
              <a:t>24/04/2017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1EACA-5009-40E3-88EA-EABC665D4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8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image" Target="../media/image8.jpeg"/><Relationship Id="rId18" Type="http://schemas.openxmlformats.org/officeDocument/2006/relationships/audio" Target="../media/audio7.wav"/><Relationship Id="rId26" Type="http://schemas.openxmlformats.org/officeDocument/2006/relationships/image" Target="../media/image15.gif"/><Relationship Id="rId3" Type="http://schemas.openxmlformats.org/officeDocument/2006/relationships/image" Target="../media/image2.gif"/><Relationship Id="rId21" Type="http://schemas.openxmlformats.org/officeDocument/2006/relationships/image" Target="../media/image12.jpeg"/><Relationship Id="rId7" Type="http://schemas.openxmlformats.org/officeDocument/2006/relationships/image" Target="../media/image5.jpeg"/><Relationship Id="rId12" Type="http://schemas.openxmlformats.org/officeDocument/2006/relationships/audio" Target="../media/audio4.wav"/><Relationship Id="rId17" Type="http://schemas.openxmlformats.org/officeDocument/2006/relationships/image" Target="../media/image10.jpeg"/><Relationship Id="rId25" Type="http://schemas.openxmlformats.org/officeDocument/2006/relationships/image" Target="../media/image14.jpeg"/><Relationship Id="rId2" Type="http://schemas.openxmlformats.org/officeDocument/2006/relationships/image" Target="../media/image1.gif"/><Relationship Id="rId16" Type="http://schemas.openxmlformats.org/officeDocument/2006/relationships/audio" Target="../media/audio6.wav"/><Relationship Id="rId20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7.jpeg"/><Relationship Id="rId24" Type="http://schemas.openxmlformats.org/officeDocument/2006/relationships/audio" Target="../media/audio10.wav"/><Relationship Id="rId5" Type="http://schemas.openxmlformats.org/officeDocument/2006/relationships/image" Target="../media/image4.jpeg"/><Relationship Id="rId15" Type="http://schemas.openxmlformats.org/officeDocument/2006/relationships/image" Target="../media/image9.jpeg"/><Relationship Id="rId23" Type="http://schemas.openxmlformats.org/officeDocument/2006/relationships/image" Target="../media/image13.jpeg"/><Relationship Id="rId28" Type="http://schemas.openxmlformats.org/officeDocument/2006/relationships/image" Target="../media/image16.jpeg"/><Relationship Id="rId10" Type="http://schemas.openxmlformats.org/officeDocument/2006/relationships/audio" Target="../media/audio3.wav"/><Relationship Id="rId19" Type="http://schemas.openxmlformats.org/officeDocument/2006/relationships/image" Target="../media/image11.jpeg"/><Relationship Id="rId4" Type="http://schemas.openxmlformats.org/officeDocument/2006/relationships/image" Target="../media/image3.gif"/><Relationship Id="rId9" Type="http://schemas.openxmlformats.org/officeDocument/2006/relationships/image" Target="../media/image6.gif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audio" Target="../media/audio1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sultado de imagen de gif de ma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16" cy="6858000"/>
          </a:xfrm>
          <a:prstGeom prst="rect">
            <a:avLst/>
          </a:prstGeom>
          <a:noFill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857884" y="6215082"/>
            <a:ext cx="2500330" cy="4001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/>
              </a:rPr>
              <a:t>JOSE LUIS</a:t>
            </a:r>
            <a:endParaRPr lang="es-ES" sz="2000" b="1" i="1" kern="1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/>
            </a:endParaRPr>
          </a:p>
        </p:txBody>
      </p:sp>
      <p:pic>
        <p:nvPicPr>
          <p:cNvPr id="18" name="Picture 7" descr="mano y rat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6215082"/>
            <a:ext cx="938211" cy="500042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14282" y="6215082"/>
            <a:ext cx="2196563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ES" sz="1400" b="1" dirty="0" smtClean="0">
                <a:latin typeface="Arial Black" pitchFamily="34" charset="0"/>
              </a:rPr>
              <a:t>Pincha en los discos</a:t>
            </a:r>
            <a:endParaRPr lang="es-ES" sz="1400" b="1" dirty="0">
              <a:latin typeface="Arial Black" pitchFamily="34" charset="0"/>
            </a:endParaRPr>
          </a:p>
        </p:txBody>
      </p:sp>
      <p:pic>
        <p:nvPicPr>
          <p:cNvPr id="20" name="Picture 28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15338" y="5786454"/>
            <a:ext cx="675736" cy="76698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026" name="Picture 2" descr="Imagen relacionada">
            <a:hlinkClick r:id="" action="ppaction://noaction" highlightClick="1">
              <a:snd r:embed="rId6" name="Julio_iglesias_historia_de_un_amor_TaringaMp3.Com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7" y="4071942"/>
            <a:ext cx="820543" cy="785818"/>
          </a:xfrm>
          <a:prstGeom prst="rect">
            <a:avLst/>
          </a:prstGeom>
          <a:noFill/>
        </p:spPr>
      </p:pic>
      <p:sp>
        <p:nvSpPr>
          <p:cNvPr id="21" name="20 CuadroTexto">
            <a:hlinkClick r:id="" action="ppaction://noaction" highlightClick="1">
              <a:snd r:embed="rId6" name="Julio_iglesias_historia_de_un_amor_TaringaMp3.Com.wav"/>
            </a:hlinkClick>
          </p:cNvPr>
          <p:cNvSpPr txBox="1"/>
          <p:nvPr/>
        </p:nvSpPr>
        <p:spPr>
          <a:xfrm>
            <a:off x="1142976" y="4286256"/>
            <a:ext cx="1544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HISTORIA DE </a:t>
            </a:r>
          </a:p>
          <a:p>
            <a:r>
              <a:rPr lang="es-ES" sz="1400" b="1" i="1" dirty="0" smtClean="0">
                <a:latin typeface="Arial Black" pitchFamily="34" charset="0"/>
              </a:rPr>
              <a:t>UN AMOR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1028" name="Picture 4" descr="Imagen relacionada">
            <a:hlinkClick r:id="" action="ppaction://noaction" highlightClick="1">
              <a:snd r:embed="rId8" name="puro teatro.wav"/>
            </a:hlinkClick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57554" y="2428868"/>
            <a:ext cx="785818" cy="785818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4143372" y="2857496"/>
            <a:ext cx="16104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PURO TEATRO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1027" name="Picture 3" descr="C:\Documents and Settings\Jose Luis\Escritorio\images.jpg">
            <a:hlinkClick r:id="" action="ppaction://noaction" highlightClick="1">
              <a:snd r:embed="rId10" name="CASTILLOS EN EL AIRE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7158" y="5072074"/>
            <a:ext cx="785818" cy="785818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1071538" y="5286388"/>
            <a:ext cx="1369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CASTILLOS </a:t>
            </a:r>
          </a:p>
          <a:p>
            <a:r>
              <a:rPr lang="es-ES" sz="1400" b="1" i="1" dirty="0" smtClean="0">
                <a:latin typeface="Arial Black" pitchFamily="34" charset="0"/>
              </a:rPr>
              <a:t>EN EL AIRE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3" name="Picture 2" descr="C:\Documents and Settings\Jose Luis\Escritorio\Imagen1.jpg">
            <a:hlinkClick r:id="" action="ppaction://noaction" highlightClick="1">
              <a:snd r:embed="rId12" name="arrivederci roma.wav"/>
            </a:hlinkClick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357554" y="4500570"/>
            <a:ext cx="785818" cy="892650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4214810" y="5000636"/>
            <a:ext cx="22125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ARRIBEDERCI ROMA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4" name="Picture 3" descr="C:\Documents and Settings\Jose Luis\Escritorio\Imagen2.jpg">
            <a:hlinkClick r:id="" action="ppaction://noaction" highlightClick="1">
              <a:snd r:embed="rId14" name="los cinco latinos - las hojas muertas.wav"/>
            </a:hlinkClick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85720" y="1571612"/>
            <a:ext cx="920635" cy="928694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1214414" y="2000240"/>
            <a:ext cx="13758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LAS HOJAS </a:t>
            </a:r>
          </a:p>
          <a:p>
            <a:r>
              <a:rPr lang="es-ES" sz="1400" b="1" i="1" dirty="0" smtClean="0">
                <a:latin typeface="Arial Black" pitchFamily="34" charset="0"/>
              </a:rPr>
              <a:t>MUERTAS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1029" name="Picture 5" descr="Imagen relacionada">
            <a:hlinkClick r:id="" action="ppaction://noaction" highlightClick="1">
              <a:snd r:embed="rId16" name="luz casal - piensa en mi.wav"/>
            </a:hlinkClick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357554" y="3429000"/>
            <a:ext cx="785818" cy="785818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4143372" y="3857628"/>
            <a:ext cx="15712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PIENSA EN MI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26" name="Picture 32" descr="http://www.diariodelsur.mx/wp-content/uploads/2013/01/camilo-sesto.jpg">
            <a:hlinkClick r:id="" action="ppaction://noaction" highlightClick="1">
              <a:snd r:embed="rId18" name="EL AMOR DE MI VIDA.wav"/>
            </a:hlinkClick>
          </p:cNvPr>
          <p:cNvPicPr>
            <a:picLocks noChangeAspect="1" noChangeArrowheads="1"/>
          </p:cNvPicPr>
          <p:nvPr/>
        </p:nvPicPr>
        <p:blipFill>
          <a:blip r:embed="rId19" cstate="print"/>
          <a:srcRect r="20032"/>
          <a:stretch>
            <a:fillRect/>
          </a:stretch>
        </p:blipFill>
        <p:spPr bwMode="auto">
          <a:xfrm>
            <a:off x="3357554" y="1428736"/>
            <a:ext cx="785818" cy="785818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4214810" y="1857364"/>
            <a:ext cx="18389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MORIR DE AMOR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1031" name="AutoShape 7" descr="Resultado de imagen de rocio durcal y sabina y nos dieron las die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3" name="Picture 9" descr="Resultado de imagen de rocio durcal y sabina y nos dieron las diez">
            <a:hlinkClick r:id="" action="ppaction://noaction" highlightClick="1">
              <a:snd r:embed="rId20" name="joaquin sabina &amp; rocio durcal - y nos dieron las diez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85720" y="214290"/>
            <a:ext cx="1000132" cy="1000132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1285852" y="714356"/>
            <a:ext cx="1704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Y NOS DIERON </a:t>
            </a:r>
          </a:p>
          <a:p>
            <a:r>
              <a:rPr lang="es-ES" sz="1400" b="1" i="1" dirty="0" smtClean="0">
                <a:latin typeface="Arial Black" pitchFamily="34" charset="0"/>
              </a:rPr>
              <a:t>LAS DIEZ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1035" name="Picture 11" descr="Imagen relacionada">
            <a:hlinkClick r:id="" action="ppaction://noaction" highlightClick="1">
              <a:snd r:embed="rId22" name="EL DIA QUE ME QUIERAS.wav"/>
            </a:hlinkClick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285720" y="2786058"/>
            <a:ext cx="928694" cy="928694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1214414" y="3214686"/>
            <a:ext cx="1451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EL DIA QUE </a:t>
            </a:r>
          </a:p>
          <a:p>
            <a:r>
              <a:rPr lang="es-ES" sz="1400" b="1" i="1" dirty="0" smtClean="0">
                <a:latin typeface="Arial Black" pitchFamily="34" charset="0"/>
              </a:rPr>
              <a:t>ME QUIERAS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1037" name="AutoShape 13" descr="Resultado de imagen de la oreja de van gogh disc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9" name="Picture 15" descr="Resultado de imagen de la oreja de van gogh discos">
            <a:hlinkClick r:id="" action="ppaction://noaction" highlightClick="1">
              <a:snd r:embed="rId24" name="bien la oreja de vangot-03 -parís(1)(2)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357554" y="285728"/>
            <a:ext cx="857256" cy="857256"/>
          </a:xfrm>
          <a:prstGeom prst="rect">
            <a:avLst/>
          </a:prstGeom>
          <a:noFill/>
        </p:spPr>
      </p:pic>
      <p:sp>
        <p:nvSpPr>
          <p:cNvPr id="34" name="33 CuadroTexto"/>
          <p:cNvSpPr txBox="1"/>
          <p:nvPr/>
        </p:nvSpPr>
        <p:spPr>
          <a:xfrm>
            <a:off x="4214810" y="785794"/>
            <a:ext cx="7785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PARIS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5429256" y="500042"/>
            <a:ext cx="3500462" cy="415498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44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26"/>
                  <a:srcRect/>
                  <a:stretch>
                    <a:fillRect/>
                  </a:stretch>
                </a:blip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Canciones</a:t>
            </a:r>
          </a:p>
          <a:p>
            <a:pPr algn="ctr"/>
            <a:r>
              <a:rPr lang="es-ES" sz="44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26"/>
                  <a:srcRect/>
                  <a:stretch>
                    <a:fillRect/>
                  </a:stretch>
                </a:blip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 </a:t>
            </a:r>
          </a:p>
          <a:p>
            <a:pPr algn="ctr"/>
            <a:r>
              <a:rPr lang="es-ES" sz="44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26"/>
                  <a:srcRect/>
                  <a:stretch>
                    <a:fillRect/>
                  </a:stretch>
                </a:blip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para el</a:t>
            </a:r>
          </a:p>
          <a:p>
            <a:pPr algn="ctr"/>
            <a:endParaRPr lang="es-ES" sz="4400" b="1" kern="10" dirty="0" smtClean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26"/>
                <a:srcRect/>
                <a:stretch>
                  <a:fillRect/>
                </a:stretch>
              </a:blip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 pitchFamily="82" charset="0"/>
              <a:ea typeface="MS Gothic" pitchFamily="49" charset="-128"/>
            </a:endParaRPr>
          </a:p>
          <a:p>
            <a:pPr algn="ctr"/>
            <a:r>
              <a:rPr lang="es-ES" sz="44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26"/>
                  <a:srcRect/>
                  <a:stretch>
                    <a:fillRect/>
                  </a:stretch>
                </a:blip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 Recuerdo</a:t>
            </a:r>
          </a:p>
          <a:p>
            <a:pPr algn="ctr"/>
            <a:r>
              <a:rPr lang="es-ES" sz="44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26"/>
                  <a:srcRect/>
                  <a:stretch>
                    <a:fillRect/>
                  </a:stretch>
                </a:blip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 N.º  4</a:t>
            </a:r>
            <a:endParaRPr lang="es-ES" sz="44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26"/>
                <a:srcRect/>
                <a:stretch>
                  <a:fillRect/>
                </a:stretch>
              </a:blip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 pitchFamily="82" charset="0"/>
              <a:ea typeface="MS Gothic" pitchFamily="49" charset="-128"/>
            </a:endParaRPr>
          </a:p>
        </p:txBody>
      </p:sp>
      <p:pic>
        <p:nvPicPr>
          <p:cNvPr id="2" name="Picture 2" descr="C:\Documents and Settings\Jose Luis\Escritorio\imagesCA0WNCWB.jpg">
            <a:hlinkClick r:id="" action="ppaction://noaction" highlightClick="1">
              <a:snd r:embed="rId27" name="mirando al mar - jorge sepúlveda.wav"/>
            </a:hlinkClick>
          </p:cNvPr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357554" y="5500702"/>
            <a:ext cx="818934" cy="825485"/>
          </a:xfrm>
          <a:prstGeom prst="rect">
            <a:avLst/>
          </a:prstGeom>
          <a:noFill/>
        </p:spPr>
      </p:pic>
      <p:sp>
        <p:nvSpPr>
          <p:cNvPr id="36" name="35 CuadroTexto"/>
          <p:cNvSpPr txBox="1"/>
          <p:nvPr/>
        </p:nvSpPr>
        <p:spPr>
          <a:xfrm>
            <a:off x="4214810" y="5929330"/>
            <a:ext cx="19688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MIRANDO AL MAR</a:t>
            </a:r>
            <a:endParaRPr lang="es-ES" sz="1400" b="1" i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EL RECUERDO 4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4</Template>
  <TotalTime>1</TotalTime>
  <Words>79</Words>
  <Application>Microsoft Office PowerPoint</Application>
  <PresentationFormat>Presentación en pantalla (4:3)</PresentationFormat>
  <Paragraphs>27</Paragraphs>
  <Slides>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CANCIONES PARA EL RECUERDO 4</vt:lpstr>
      <vt:lpstr>1_Diseño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2017-04-24T20:04:06Z</dcterms:created>
  <dcterms:modified xsi:type="dcterms:W3CDTF">2017-04-24T20:05:52Z</dcterms:modified>
</cp:coreProperties>
</file>