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5"/>
  </p:notesMasterIdLst>
  <p:sldIdLst>
    <p:sldId id="301" r:id="rId3"/>
    <p:sldId id="302" r:id="rId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rjhb5vW3htRRs/LIR+fMw" hashData="7xqRsKrikLHdb7ApzPujDf13qS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108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09 de septiembre de 2015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audio" Target="../media/audio4.wav"/><Relationship Id="rId18" Type="http://schemas.openxmlformats.org/officeDocument/2006/relationships/image" Target="../media/image11.jpeg"/><Relationship Id="rId26" Type="http://schemas.openxmlformats.org/officeDocument/2006/relationships/image" Target="../media/image15.jpe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34" Type="http://schemas.openxmlformats.org/officeDocument/2006/relationships/image" Target="../media/image19.jpeg"/><Relationship Id="rId7" Type="http://schemas.openxmlformats.org/officeDocument/2006/relationships/image" Target="../media/image5.gif"/><Relationship Id="rId12" Type="http://schemas.openxmlformats.org/officeDocument/2006/relationships/image" Target="../media/image8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21.jpeg"/><Relationship Id="rId2" Type="http://schemas.openxmlformats.org/officeDocument/2006/relationships/audio" Target="../media/audio1.wav"/><Relationship Id="rId16" Type="http://schemas.openxmlformats.org/officeDocument/2006/relationships/image" Target="../media/image10.jpeg"/><Relationship Id="rId20" Type="http://schemas.openxmlformats.org/officeDocument/2006/relationships/image" Target="../media/image12.jpeg"/><Relationship Id="rId29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audio" Target="../media/audio3.wav"/><Relationship Id="rId24" Type="http://schemas.openxmlformats.org/officeDocument/2006/relationships/image" Target="../media/image14.jpeg"/><Relationship Id="rId32" Type="http://schemas.openxmlformats.org/officeDocument/2006/relationships/image" Target="../media/image18.jpeg"/><Relationship Id="rId37" Type="http://schemas.openxmlformats.org/officeDocument/2006/relationships/audio" Target="../media/audio16.wav"/><Relationship Id="rId5" Type="http://schemas.openxmlformats.org/officeDocument/2006/relationships/image" Target="../media/image3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6.jpeg"/><Relationship Id="rId36" Type="http://schemas.openxmlformats.org/officeDocument/2006/relationships/image" Target="../media/image20.jpeg"/><Relationship Id="rId10" Type="http://schemas.openxmlformats.org/officeDocument/2006/relationships/image" Target="../media/image7.jpe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image" Target="../media/image9.jpeg"/><Relationship Id="rId22" Type="http://schemas.openxmlformats.org/officeDocument/2006/relationships/image" Target="../media/image13.jpeg"/><Relationship Id="rId27" Type="http://schemas.openxmlformats.org/officeDocument/2006/relationships/audio" Target="../media/audio11.wav"/><Relationship Id="rId30" Type="http://schemas.openxmlformats.org/officeDocument/2006/relationships/image" Target="../media/image17.jpeg"/><Relationship Id="rId35" Type="http://schemas.openxmlformats.org/officeDocument/2006/relationships/audio" Target="../media/audio15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17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WordArt 14"/>
          <p:cNvSpPr>
            <a:spLocks noChangeArrowheads="1" noChangeShapeType="1" noTextEdit="1"/>
          </p:cNvSpPr>
          <p:nvPr/>
        </p:nvSpPr>
        <p:spPr bwMode="auto">
          <a:xfrm>
            <a:off x="7596188" y="620430"/>
            <a:ext cx="923803" cy="36234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0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BlackChancery"/>
            </a:endParaRPr>
          </a:p>
        </p:txBody>
      </p:sp>
      <p:pic>
        <p:nvPicPr>
          <p:cNvPr id="261148" name="Picture 28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24" y="5542453"/>
            <a:ext cx="864553" cy="981299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26114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115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1153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5929322" y="5786454"/>
            <a:ext cx="1821964" cy="667804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Matura MT Script Capitals" pitchFamily="66" charset="0"/>
              </a:rPr>
              <a:t>José Luis</a:t>
            </a:r>
          </a:p>
        </p:txBody>
      </p:sp>
      <p:sp>
        <p:nvSpPr>
          <p:cNvPr id="12" name="WordArt 33" descr="rainbow"/>
          <p:cNvSpPr>
            <a:spLocks noChangeArrowheads="1" noChangeShapeType="1" noTextEdit="1"/>
          </p:cNvSpPr>
          <p:nvPr/>
        </p:nvSpPr>
        <p:spPr bwMode="auto">
          <a:xfrm>
            <a:off x="5643570" y="234395"/>
            <a:ext cx="3132282" cy="4658799"/>
          </a:xfrm>
          <a:prstGeom prst="rect">
            <a:avLst/>
          </a:prstGeom>
          <a:noFill/>
          <a:ln>
            <a:noFill/>
          </a:ln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Canciones 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para el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 Recuerdo </a:t>
            </a:r>
          </a:p>
          <a:p>
            <a:pPr algn="ctr"/>
            <a:r>
              <a:rPr lang="es-ES" sz="1500" b="1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 pitchFamily="82" charset="0"/>
                <a:ea typeface="MS Gothic" pitchFamily="49" charset="-128"/>
              </a:rPr>
              <a:t>N.º  3</a:t>
            </a:r>
            <a:endParaRPr lang="es-ES" sz="1500" b="1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 pitchFamily="82" charset="0"/>
              <a:ea typeface="MS Gothic" pitchFamily="49" charset="-128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0100" y="2143116"/>
            <a:ext cx="1785950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Perfidia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1071538" y="4286256"/>
            <a:ext cx="1508228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El final del verano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055053" y="2830012"/>
            <a:ext cx="968016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Campesina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071538" y="3571876"/>
            <a:ext cx="913514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Candilejas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3802668" y="666998"/>
            <a:ext cx="1795165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El día que me quieras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1000100" y="1428736"/>
            <a:ext cx="1444108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Angelitos negros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1055053" y="4926471"/>
            <a:ext cx="1628453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Los cuatro muleros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3857620" y="1428736"/>
            <a:ext cx="1571636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 Si tu me dices ven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929058" y="2214554"/>
            <a:ext cx="1581966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Bésame en la boca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3857620" y="2928934"/>
            <a:ext cx="1730998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Morir de amor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33" name="32 CuadroTexto"/>
          <p:cNvSpPr txBox="1"/>
          <p:nvPr/>
        </p:nvSpPr>
        <p:spPr>
          <a:xfrm>
            <a:off x="3802668" y="3628663"/>
            <a:ext cx="1657307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María la portuguesa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3830144" y="4360760"/>
            <a:ext cx="1785950" cy="238428"/>
          </a:xfrm>
          <a:prstGeom prst="rect">
            <a:avLst/>
          </a:prstGeom>
          <a:noFill/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Un beso y una flor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3929058" y="5143512"/>
            <a:ext cx="1532273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Quiéreme siempre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1000100" y="5715016"/>
            <a:ext cx="467879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Infiel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41" name="40 CuadroTexto"/>
          <p:cNvSpPr txBox="1"/>
          <p:nvPr/>
        </p:nvSpPr>
        <p:spPr>
          <a:xfrm>
            <a:off x="3857620" y="5857892"/>
            <a:ext cx="1562730" cy="238428"/>
          </a:xfrm>
          <a:prstGeom prst="rect">
            <a:avLst/>
          </a:prstGeom>
          <a:noFill/>
        </p:spPr>
        <p:txBody>
          <a:bodyPr wrap="none" lIns="38002" tIns="19001" rIns="38002" bIns="19001" rtlCol="0">
            <a:spAutoFit/>
          </a:bodyPr>
          <a:lstStyle/>
          <a:p>
            <a:r>
              <a:rPr lang="es-ES" sz="1300" b="1" i="1" dirty="0" smtClean="0">
                <a:solidFill>
                  <a:srgbClr val="FF0000"/>
                </a:solidFill>
              </a:rPr>
              <a:t>Esta tarde vi llover</a:t>
            </a:r>
            <a:endParaRPr lang="es-ES" sz="1300" b="1" i="1" dirty="0">
              <a:solidFill>
                <a:srgbClr val="FF0000"/>
              </a:solidFill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285720" y="6286520"/>
            <a:ext cx="1785950" cy="253817"/>
          </a:xfrm>
          <a:prstGeom prst="rect">
            <a:avLst/>
          </a:prstGeom>
          <a:noFill/>
          <a:ln>
            <a:solidFill>
              <a:srgbClr val="E31C07"/>
            </a:solidFill>
          </a:ln>
        </p:spPr>
        <p:txBody>
          <a:bodyPr wrap="square" lIns="38002" tIns="19001" rIns="38002" bIns="19001" rtlCol="0">
            <a:spAutoFit/>
          </a:bodyPr>
          <a:lstStyle/>
          <a:p>
            <a:r>
              <a:rPr lang="es-ES" sz="1400" dirty="0" smtClean="0">
                <a:solidFill>
                  <a:srgbClr val="FFC000"/>
                </a:solidFill>
              </a:rPr>
              <a:t>Pincha en los discos</a:t>
            </a:r>
            <a:endParaRPr lang="es-ES" sz="1400" dirty="0">
              <a:solidFill>
                <a:srgbClr val="FFC000"/>
              </a:solidFill>
            </a:endParaRPr>
          </a:p>
        </p:txBody>
      </p:sp>
      <p:pic>
        <p:nvPicPr>
          <p:cNvPr id="44" name="Picture 7" descr="mano y raton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57356" y="6215082"/>
            <a:ext cx="938211" cy="500042"/>
          </a:xfrm>
          <a:prstGeom prst="rect">
            <a:avLst/>
          </a:prstGeom>
          <a:noFill/>
        </p:spPr>
      </p:pic>
      <p:sp>
        <p:nvSpPr>
          <p:cNvPr id="45" name="44 CuadroTexto"/>
          <p:cNvSpPr txBox="1"/>
          <p:nvPr/>
        </p:nvSpPr>
        <p:spPr>
          <a:xfrm>
            <a:off x="1000100" y="642918"/>
            <a:ext cx="17876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i="1" dirty="0" smtClean="0">
                <a:solidFill>
                  <a:srgbClr val="FF0000"/>
                </a:solidFill>
              </a:rPr>
              <a:t>En un rincón del alma</a:t>
            </a:r>
            <a:endParaRPr lang="es-ES" sz="1200" b="1" i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http://cdncf.yes.fm/ai/v3/31dd78ad6af5f40cca55e3f0116ebb60/e19359beb08adf981fff00de8140a45d/Antonio-Machin-Angelitos-Negros.jpg">
            <a:hlinkClick r:id="" action="ppaction://noaction" highlightClick="1">
              <a:snd r:embed="rId2" name="ANGELITOS NEGROS.wav"/>
            </a:hlinkClick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1142984"/>
            <a:ext cx="642942" cy="642942"/>
          </a:xfrm>
          <a:prstGeom prst="rect">
            <a:avLst/>
          </a:prstGeom>
          <a:noFill/>
        </p:spPr>
      </p:pic>
      <p:pic>
        <p:nvPicPr>
          <p:cNvPr id="2056" name="Picture 8" descr="Alberto Cortez - Colección Grandes">
            <a:hlinkClick r:id="" action="ppaction://noaction" highlightClick="1">
              <a:snd r:embed="rId9" name="EN UN RINCON DEL ALMA.wav"/>
            </a:hlinkClick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4282" y="214290"/>
            <a:ext cx="768346" cy="768346"/>
          </a:xfrm>
          <a:prstGeom prst="rect">
            <a:avLst/>
          </a:prstGeom>
          <a:noFill/>
        </p:spPr>
      </p:pic>
      <p:sp>
        <p:nvSpPr>
          <p:cNvPr id="2058" name="AutoShape 10" descr="Resultado de imagen de LOS CINCO LATINOS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060" name="AutoShape 12" descr="Resultado de imagen de LOS CINCO LATINOS"/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64" name="Picture 16" descr="http://cps-static.rovicorp.com/3/JPG_400/MI0000/110/MI0000110664.jpg?partner=allrovi.com">
            <a:hlinkClick r:id="" action="ppaction://noaction" highlightClick="1">
              <a:snd r:embed="rId11" name="los cinco latinos - perfidia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5720" y="1857364"/>
            <a:ext cx="642942" cy="641335"/>
          </a:xfrm>
          <a:prstGeom prst="rect">
            <a:avLst/>
          </a:prstGeom>
          <a:noFill/>
        </p:spPr>
      </p:pic>
      <p:pic>
        <p:nvPicPr>
          <p:cNvPr id="2066" name="Picture 18" descr="http://img.webme.com/pic/j/julioiglesiasfanclubspain/julio-wallpaper.jpg">
            <a:hlinkClick r:id="" action="ppaction://noaction">
              <a:snd r:embed="rId13" name="julio iglesia - candilejas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85720" y="3357562"/>
            <a:ext cx="714380" cy="584493"/>
          </a:xfrm>
          <a:prstGeom prst="rect">
            <a:avLst/>
          </a:prstGeom>
          <a:noFill/>
        </p:spPr>
      </p:pic>
      <p:pic>
        <p:nvPicPr>
          <p:cNvPr id="2068" name="Picture 20" descr="http://lafonoteca.net/wp-content/uploads/2012/05/22810355.jpg">
            <a:hlinkClick r:id="" action="ppaction://noaction" highlightClick="1">
              <a:snd r:embed="rId15" name="EL FINAL DEL VERANO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85720" y="4000504"/>
            <a:ext cx="634727" cy="571504"/>
          </a:xfrm>
          <a:prstGeom prst="rect">
            <a:avLst/>
          </a:prstGeom>
          <a:noFill/>
        </p:spPr>
      </p:pic>
      <p:pic>
        <p:nvPicPr>
          <p:cNvPr id="2070" name="Picture 22" descr="http://radioparccentralmataro.es/caratulas/los_pekenikes/twis-y-rock-con-los-pekenikes.jpg">
            <a:hlinkClick r:id="" action="ppaction://noaction" highlightClick="1">
              <a:snd r:embed="rId17" name="los pequeniques - los cuatro muleros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85720" y="4714884"/>
            <a:ext cx="642974" cy="642974"/>
          </a:xfrm>
          <a:prstGeom prst="rect">
            <a:avLst/>
          </a:prstGeom>
          <a:noFill/>
        </p:spPr>
      </p:pic>
      <p:pic>
        <p:nvPicPr>
          <p:cNvPr id="2072" name="Picture 24" descr="http://images.coveralia.com/audio/r/Rocio_Durcal-Si_Te_Pudiera_Mentir-Frontal.jpg">
            <a:hlinkClick r:id="" action="ppaction://noaction" highlightClick="1">
              <a:snd r:embed="rId19" name="01 infiel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357158" y="5500702"/>
            <a:ext cx="571504" cy="571504"/>
          </a:xfrm>
          <a:prstGeom prst="rect">
            <a:avLst/>
          </a:prstGeom>
          <a:noFill/>
        </p:spPr>
      </p:pic>
      <p:pic>
        <p:nvPicPr>
          <p:cNvPr id="2074" name="Picture 26" descr="http://images.coveralia.com/audio/m/Moncho-Mis_30_Boleros_Favoritos-Frontal.jpg">
            <a:hlinkClick r:id="" action="ppaction://noaction" highlightClick="1">
              <a:snd r:embed="rId21" name="05 El dia que me quieras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3071802" y="285728"/>
            <a:ext cx="723912" cy="723912"/>
          </a:xfrm>
          <a:prstGeom prst="rect">
            <a:avLst/>
          </a:prstGeom>
          <a:noFill/>
        </p:spPr>
      </p:pic>
      <p:pic>
        <p:nvPicPr>
          <p:cNvPr id="2078" name="Picture 30" descr="http://3.bp.blogspot.com/-coPqPAB0WLY/VRWnLX5dKMI/AAAAAAAAEyM/6-68nQI9xyk/s1600/besame-montaner.jpg">
            <a:hlinkClick r:id="" action="ppaction://noaction" highlightClick="1">
              <a:snd r:embed="rId23" name="ricardo montaner -besame en la boca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3071802" y="1785926"/>
            <a:ext cx="714380" cy="714380"/>
          </a:xfrm>
          <a:prstGeom prst="rect">
            <a:avLst/>
          </a:prstGeom>
          <a:noFill/>
        </p:spPr>
      </p:pic>
      <p:pic>
        <p:nvPicPr>
          <p:cNvPr id="2080" name="Picture 32" descr="http://www.diariodelsur.mx/wp-content/uploads/2013/01/camilo-sesto.jpg">
            <a:hlinkClick r:id="" action="ppaction://noaction" highlightClick="1">
              <a:snd r:embed="rId25" name="MORIR DE AMOR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3071802" y="2643182"/>
            <a:ext cx="714669" cy="571504"/>
          </a:xfrm>
          <a:prstGeom prst="rect">
            <a:avLst/>
          </a:prstGeom>
          <a:noFill/>
        </p:spPr>
      </p:pic>
      <p:pic>
        <p:nvPicPr>
          <p:cNvPr id="2082" name="Picture 34" descr="http://www.tomamusica.com/caratulas/C/Carlos-Cano-Mis-30-Grandes-Canciones-Delantera.jpg">
            <a:hlinkClick r:id="" action="ppaction://noaction" highlightClick="1">
              <a:snd r:embed="rId27" name="carlos cano_maría la portuguesa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071802" y="3357562"/>
            <a:ext cx="714380" cy="642942"/>
          </a:xfrm>
          <a:prstGeom prst="rect">
            <a:avLst/>
          </a:prstGeom>
          <a:noFill/>
        </p:spPr>
      </p:pic>
      <p:pic>
        <p:nvPicPr>
          <p:cNvPr id="2084" name="Picture 36" descr="http://s.libertaddigital.com/fotos/noticias/nino-bravo-roman-1.jpg">
            <a:hlinkClick r:id="" action="ppaction://noaction" highlightClick="1">
              <a:snd r:embed="rId29" name="nino bravo -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3071803" y="4098526"/>
            <a:ext cx="714380" cy="587750"/>
          </a:xfrm>
          <a:prstGeom prst="rect">
            <a:avLst/>
          </a:prstGeom>
          <a:noFill/>
        </p:spPr>
      </p:pic>
      <p:pic>
        <p:nvPicPr>
          <p:cNvPr id="2088" name="Picture 40" descr="http://www.telemundo.com/sites/nbcutelemundo/files/styles/promotional_content_4_3/public/sites/nbcutelemundo/files/images/article/2010/02/05/022509_feliciano_1.jpg?itok=7-1F9_kS">
            <a:hlinkClick r:id="" action="ppaction://noaction" highlightClick="1">
              <a:snd r:embed="rId31" name="ESTA TARDE VI LLOVER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/>
          <a:srcRect/>
          <a:stretch>
            <a:fillRect/>
          </a:stretch>
        </p:blipFill>
        <p:spPr bwMode="auto">
          <a:xfrm>
            <a:off x="3071802" y="5715016"/>
            <a:ext cx="729412" cy="547661"/>
          </a:xfrm>
          <a:prstGeom prst="rect">
            <a:avLst/>
          </a:prstGeom>
          <a:noFill/>
        </p:spPr>
      </p:pic>
      <p:pic>
        <p:nvPicPr>
          <p:cNvPr id="2" name="Picture 2" descr="http://cloud2.todocoleccion.net/musica-cds/tc/2011/09/08/28436490.jpg">
            <a:hlinkClick r:id="" action="ppaction://noaction" highlightClick="1">
              <a:snd r:embed="rId33" name="tamara y los panchos - si tu me dices ven361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/>
          <a:srcRect/>
          <a:stretch>
            <a:fillRect/>
          </a:stretch>
        </p:blipFill>
        <p:spPr bwMode="auto">
          <a:xfrm>
            <a:off x="3071802" y="1142984"/>
            <a:ext cx="756537" cy="566715"/>
          </a:xfrm>
          <a:prstGeom prst="rect">
            <a:avLst/>
          </a:prstGeom>
          <a:noFill/>
        </p:spPr>
      </p:pic>
      <p:pic>
        <p:nvPicPr>
          <p:cNvPr id="2052" name="Picture 4" descr="http://images.coveralia.com/audio/e/Estela_Raval_y_Los_5_Latinos-Maravillosos_50-Frontal.jpg">
            <a:hlinkClick r:id="" action="ppaction://noaction" highlightClick="1">
              <a:snd r:embed="rId35" name="quiereme siempr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/>
          <a:srcRect/>
          <a:stretch>
            <a:fillRect/>
          </a:stretch>
        </p:blipFill>
        <p:spPr bwMode="auto">
          <a:xfrm>
            <a:off x="3071802" y="4857760"/>
            <a:ext cx="714380" cy="714380"/>
          </a:xfrm>
          <a:prstGeom prst="rect">
            <a:avLst/>
          </a:prstGeom>
          <a:noFill/>
        </p:spPr>
      </p:pic>
      <p:pic>
        <p:nvPicPr>
          <p:cNvPr id="2054" name="Picture 6" descr="http://pictures2.todocoleccion.net/tc/2010/11/14/22759902.jpg">
            <a:hlinkClick r:id="" action="ppaction://noaction" highlightClick="1">
              <a:snd r:embed="rId37" name="- campesina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/>
          <a:srcRect r="3733" b="7974"/>
          <a:stretch>
            <a:fillRect/>
          </a:stretch>
        </p:blipFill>
        <p:spPr bwMode="auto">
          <a:xfrm>
            <a:off x="285720" y="2571744"/>
            <a:ext cx="654054" cy="571504"/>
          </a:xfrm>
          <a:prstGeom prst="rect">
            <a:avLst/>
          </a:prstGeom>
          <a:noFill/>
        </p:spPr>
      </p:pic>
    </p:spTree>
  </p:cSld>
  <p:clrMapOvr>
    <a:masterClrMapping/>
  </p:clrMapOvr>
  <p:transition advClick="0">
    <p:sndAc>
      <p:stSnd>
        <p:snd r:embed="rId2" name="ANGELITOS NEG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NCIONES PARA EL RECUERDO N.º 3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3</Template>
  <TotalTime>7</TotalTime>
  <Words>92</Words>
  <Application>Microsoft Office PowerPoint</Application>
  <PresentationFormat>Presentación en pantalla (4:3)</PresentationFormat>
  <Paragraphs>25</Paragraphs>
  <Slides>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4" baseType="lpstr">
      <vt:lpstr>CANCIONES PARA EL RECUERDO N.º 3</vt:lpstr>
      <vt:lpstr>Diseño predeterminado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2015-09-09T19:04:34Z</dcterms:created>
  <dcterms:modified xsi:type="dcterms:W3CDTF">2015-09-09T19:12:11Z</dcterms:modified>
</cp:coreProperties>
</file>