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7" r:id="rId3"/>
    <p:sldId id="258" r:id="rId4"/>
    <p:sldId id="259" r:id="rId5"/>
  </p:sldIdLst>
  <p:sldSz cx="105124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byiOXJfyWCsEPBSe+y9YQ==" hashData="UeOIXmo8DamscCyOukmQXIfTj9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F01C"/>
    <a:srgbClr val="F478D1"/>
    <a:srgbClr val="0000FF"/>
    <a:srgbClr val="EF31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008" y="-384"/>
      </p:cViewPr>
      <p:guideLst>
        <p:guide orient="horz" pos="2160"/>
        <p:guide pos="33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DBFE3E-22F3-42BA-A4BB-CDE36CCADF3A}" type="datetimeFigureOut">
              <a:rPr lang="es-ES" smtClean="0"/>
              <a:pPr/>
              <a:t>18/10/2021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1688" y="685800"/>
            <a:ext cx="52546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FC7AA-4BE3-4A13-AC2E-B1182608950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5971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801688" y="685800"/>
            <a:ext cx="52546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FC7AA-4BE3-4A13-AC2E-B11826089509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4" y="2130431"/>
            <a:ext cx="893556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18/10/2021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18/10/2021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0411" y="4406906"/>
            <a:ext cx="893556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0411" y="2906713"/>
            <a:ext cx="893556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18/10/2021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5621" y="1600206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43816" y="1600206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18/10/2021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535113"/>
            <a:ext cx="46448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621" y="2174875"/>
            <a:ext cx="46448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40166" y="1535113"/>
            <a:ext cx="46466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40166" y="2174875"/>
            <a:ext cx="46466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18/10/2021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18/10/2021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18/10/2021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5621" y="273050"/>
            <a:ext cx="3458517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10066" y="273056"/>
            <a:ext cx="58767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5621" y="1435103"/>
            <a:ext cx="3458517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18/10/2021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60510" y="4800600"/>
            <a:ext cx="630745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60510" y="612775"/>
            <a:ext cx="630745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60510" y="5367338"/>
            <a:ext cx="63074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18/10/2021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18/10/2021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21510" y="274644"/>
            <a:ext cx="2365294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5621" y="274644"/>
            <a:ext cx="692068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18/10/2021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8"/>
            <a:ext cx="893556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75059"/>
      </p:ext>
    </p:extLst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5621" y="274638"/>
            <a:ext cx="94611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600206"/>
            <a:ext cx="946118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5621" y="6356356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E56D4-5757-4997-9794-6B0A6F02613E}" type="datetimeFigureOut">
              <a:rPr lang="es-ES" smtClean="0"/>
              <a:pPr/>
              <a:t>18/10/2021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91748" y="6356356"/>
            <a:ext cx="33289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33907" y="6356356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5621" y="6245225"/>
            <a:ext cx="245289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.png"/><Relationship Id="rId18" Type="http://schemas.openxmlformats.org/officeDocument/2006/relationships/audio" Target="../media/audio7.wav"/><Relationship Id="rId26" Type="http://schemas.openxmlformats.org/officeDocument/2006/relationships/audio" Target="../media/audio11.wav"/><Relationship Id="rId39" Type="http://schemas.openxmlformats.org/officeDocument/2006/relationships/image" Target="../media/image19.jpeg"/><Relationship Id="rId21" Type="http://schemas.openxmlformats.org/officeDocument/2006/relationships/image" Target="../media/image10.png"/><Relationship Id="rId34" Type="http://schemas.openxmlformats.org/officeDocument/2006/relationships/audio" Target="../media/audio15.wav"/><Relationship Id="rId42" Type="http://schemas.openxmlformats.org/officeDocument/2006/relationships/audio" Target="../media/audio19.wav"/><Relationship Id="rId47" Type="http://schemas.openxmlformats.org/officeDocument/2006/relationships/image" Target="../media/image23.jpeg"/><Relationship Id="rId50" Type="http://schemas.openxmlformats.org/officeDocument/2006/relationships/audio" Target="../media/audio23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6" Type="http://schemas.openxmlformats.org/officeDocument/2006/relationships/audio" Target="../media/audio6.wav"/><Relationship Id="rId29" Type="http://schemas.openxmlformats.org/officeDocument/2006/relationships/image" Target="../media/image14.jpeg"/><Relationship Id="rId11" Type="http://schemas.openxmlformats.org/officeDocument/2006/relationships/image" Target="../media/image5.png"/><Relationship Id="rId24" Type="http://schemas.openxmlformats.org/officeDocument/2006/relationships/audio" Target="../media/audio10.wav"/><Relationship Id="rId32" Type="http://schemas.openxmlformats.org/officeDocument/2006/relationships/audio" Target="../media/audio14.wav"/><Relationship Id="rId37" Type="http://schemas.openxmlformats.org/officeDocument/2006/relationships/image" Target="../media/image18.jpeg"/><Relationship Id="rId40" Type="http://schemas.openxmlformats.org/officeDocument/2006/relationships/audio" Target="../media/audio18.wav"/><Relationship Id="rId45" Type="http://schemas.openxmlformats.org/officeDocument/2006/relationships/image" Target="../media/image22.jpeg"/><Relationship Id="rId5" Type="http://schemas.openxmlformats.org/officeDocument/2006/relationships/image" Target="../media/image2.gif"/><Relationship Id="rId15" Type="http://schemas.openxmlformats.org/officeDocument/2006/relationships/image" Target="../media/image7.png"/><Relationship Id="rId23" Type="http://schemas.openxmlformats.org/officeDocument/2006/relationships/image" Target="../media/image11.png"/><Relationship Id="rId28" Type="http://schemas.openxmlformats.org/officeDocument/2006/relationships/audio" Target="../media/audio12.wav"/><Relationship Id="rId36" Type="http://schemas.openxmlformats.org/officeDocument/2006/relationships/audio" Target="../media/audio16.wav"/><Relationship Id="rId49" Type="http://schemas.openxmlformats.org/officeDocument/2006/relationships/image" Target="../media/image24.jpeg"/><Relationship Id="rId10" Type="http://schemas.openxmlformats.org/officeDocument/2006/relationships/audio" Target="../media/audio3.wav"/><Relationship Id="rId19" Type="http://schemas.openxmlformats.org/officeDocument/2006/relationships/image" Target="../media/image9.png"/><Relationship Id="rId31" Type="http://schemas.openxmlformats.org/officeDocument/2006/relationships/image" Target="../media/image15.png"/><Relationship Id="rId44" Type="http://schemas.openxmlformats.org/officeDocument/2006/relationships/audio" Target="../media/audio20.wav"/><Relationship Id="rId4" Type="http://schemas.microsoft.com/office/2007/relationships/hdphoto" Target="../media/hdphoto1.wdp"/><Relationship Id="rId9" Type="http://schemas.openxmlformats.org/officeDocument/2006/relationships/audio" Target="../media/audio2.wav"/><Relationship Id="rId14" Type="http://schemas.openxmlformats.org/officeDocument/2006/relationships/audio" Target="../media/audio5.wav"/><Relationship Id="rId22" Type="http://schemas.openxmlformats.org/officeDocument/2006/relationships/audio" Target="../media/audio9.wav"/><Relationship Id="rId27" Type="http://schemas.openxmlformats.org/officeDocument/2006/relationships/image" Target="../media/image13.jpeg"/><Relationship Id="rId30" Type="http://schemas.openxmlformats.org/officeDocument/2006/relationships/audio" Target="../media/audio13.wav"/><Relationship Id="rId35" Type="http://schemas.openxmlformats.org/officeDocument/2006/relationships/image" Target="../media/image17.jpeg"/><Relationship Id="rId43" Type="http://schemas.openxmlformats.org/officeDocument/2006/relationships/image" Target="../media/image21.png"/><Relationship Id="rId48" Type="http://schemas.openxmlformats.org/officeDocument/2006/relationships/audio" Target="../media/audio22.wav"/><Relationship Id="rId8" Type="http://schemas.openxmlformats.org/officeDocument/2006/relationships/audio" Target="../media/audio1.wav"/><Relationship Id="rId51" Type="http://schemas.openxmlformats.org/officeDocument/2006/relationships/image" Target="../media/image25.png"/><Relationship Id="rId3" Type="http://schemas.openxmlformats.org/officeDocument/2006/relationships/image" Target="../media/image1.png"/><Relationship Id="rId12" Type="http://schemas.openxmlformats.org/officeDocument/2006/relationships/audio" Target="../media/audio4.wav"/><Relationship Id="rId17" Type="http://schemas.openxmlformats.org/officeDocument/2006/relationships/image" Target="../media/image8.png"/><Relationship Id="rId25" Type="http://schemas.openxmlformats.org/officeDocument/2006/relationships/image" Target="../media/image12.jpeg"/><Relationship Id="rId33" Type="http://schemas.openxmlformats.org/officeDocument/2006/relationships/image" Target="../media/image16.jpeg"/><Relationship Id="rId38" Type="http://schemas.openxmlformats.org/officeDocument/2006/relationships/audio" Target="../media/audio17.wav"/><Relationship Id="rId46" Type="http://schemas.openxmlformats.org/officeDocument/2006/relationships/audio" Target="../media/audio21.wav"/><Relationship Id="rId20" Type="http://schemas.openxmlformats.org/officeDocument/2006/relationships/audio" Target="../media/audio8.wav"/><Relationship Id="rId41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28.jpe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4.png"/><Relationship Id="rId18" Type="http://schemas.openxmlformats.org/officeDocument/2006/relationships/image" Target="../media/image37.png"/><Relationship Id="rId3" Type="http://schemas.openxmlformats.org/officeDocument/2006/relationships/audio" Target="../media/audio2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0.png"/><Relationship Id="rId11" Type="http://schemas.openxmlformats.org/officeDocument/2006/relationships/image" Target="../media/image3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9.png"/><Relationship Id="rId9" Type="http://schemas.openxmlformats.org/officeDocument/2006/relationships/image" Target="../media/image3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F0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-52213" y="-35468"/>
            <a:ext cx="10564643" cy="68934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2" y="71819"/>
            <a:ext cx="10512428" cy="6786185"/>
          </a:xfrm>
          <a:prstGeom prst="rect">
            <a:avLst/>
          </a:prstGeom>
          <a:solidFill>
            <a:srgbClr val="95F01C">
              <a:alpha val="0"/>
            </a:srgbClr>
          </a:solidFill>
          <a:ln>
            <a:noFill/>
          </a:ln>
          <a:effectLst/>
          <a:extLst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4105" y="3351646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043415" y="3388992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3312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30679" y="5898150"/>
            <a:ext cx="655493" cy="75770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827322" y="5214954"/>
            <a:ext cx="30951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225105" y="374019"/>
            <a:ext cx="3034184" cy="5067835"/>
          </a:xfrm>
          <a:prstGeom prst="rect">
            <a:avLst/>
          </a:prstGeom>
          <a:noFill/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Canciones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 para  el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  Recuerdo 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n.º 15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009157" y="5938380"/>
            <a:ext cx="2071702" cy="779860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759476" y="3240315"/>
            <a:ext cx="16387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CARLOS CANO</a:t>
            </a:r>
          </a:p>
          <a:p>
            <a:r>
              <a:rPr lang="es-ES" sz="1400" b="1" i="1" dirty="0" smtClean="0"/>
              <a:t>MARIA LA PORTUGUESA</a:t>
            </a:r>
            <a:endParaRPr lang="es-ES" sz="1400" b="1" i="1" dirty="0"/>
          </a:p>
        </p:txBody>
      </p:sp>
      <p:sp>
        <p:nvSpPr>
          <p:cNvPr id="18" name="17 CuadroTexto"/>
          <p:cNvSpPr txBox="1"/>
          <p:nvPr/>
        </p:nvSpPr>
        <p:spPr>
          <a:xfrm>
            <a:off x="3157080" y="1079498"/>
            <a:ext cx="1847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SERGIO DALMA</a:t>
            </a:r>
          </a:p>
          <a:p>
            <a:r>
              <a:rPr lang="es-ES" sz="1400" b="1" i="1" dirty="0" smtClean="0"/>
              <a:t>BAILAR PEGADOS</a:t>
            </a:r>
            <a:endParaRPr lang="es-ES" sz="1400" b="1" i="1" dirty="0"/>
          </a:p>
        </p:txBody>
      </p:sp>
      <p:sp>
        <p:nvSpPr>
          <p:cNvPr id="23" name="22 CuadroTexto">
            <a:hlinkClick r:id="" action="ppaction://noaction" highlightClick="1">
              <a:snd r:embed="rId8" name="AlfredokrausIslascanarias.wav"/>
            </a:hlinkClick>
          </p:cNvPr>
          <p:cNvSpPr txBox="1"/>
          <p:nvPr/>
        </p:nvSpPr>
        <p:spPr>
          <a:xfrm>
            <a:off x="5763780" y="298062"/>
            <a:ext cx="1825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/>
              <a:t>THE </a:t>
            </a:r>
            <a:r>
              <a:rPr lang="es-ES" sz="1400" i="1" dirty="0" smtClean="0"/>
              <a:t>BEATLES</a:t>
            </a:r>
          </a:p>
          <a:p>
            <a:r>
              <a:rPr lang="es-ES" sz="1400" b="1" i="1" dirty="0"/>
              <a:t>TWIST AND SHOUT</a:t>
            </a:r>
          </a:p>
        </p:txBody>
      </p:sp>
      <p:sp>
        <p:nvSpPr>
          <p:cNvPr id="26" name="25 CuadroTexto"/>
          <p:cNvSpPr txBox="1"/>
          <p:nvPr/>
        </p:nvSpPr>
        <p:spPr>
          <a:xfrm>
            <a:off x="837261" y="4845622"/>
            <a:ext cx="15025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MOCEDADES</a:t>
            </a:r>
          </a:p>
          <a:p>
            <a:r>
              <a:rPr lang="es-ES" sz="1400" b="1" i="1" dirty="0" smtClean="0"/>
              <a:t>DONDE ESTAS CORAZON</a:t>
            </a:r>
            <a:endParaRPr lang="es-ES" sz="1400" b="1" i="1" dirty="0"/>
          </a:p>
        </p:txBody>
      </p:sp>
      <p:sp>
        <p:nvSpPr>
          <p:cNvPr id="31" name="30 Rectángulo"/>
          <p:cNvSpPr/>
          <p:nvPr/>
        </p:nvSpPr>
        <p:spPr>
          <a:xfrm>
            <a:off x="775187" y="3988029"/>
            <a:ext cx="170190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GLORIA LASO</a:t>
            </a:r>
          </a:p>
          <a:p>
            <a:r>
              <a:rPr lang="es-ES" sz="1400" b="1" i="1" dirty="0" smtClean="0"/>
              <a:t>EXTRAÑOS EN </a:t>
            </a:r>
          </a:p>
          <a:p>
            <a:r>
              <a:rPr lang="es-ES" sz="1400" b="1" i="1" dirty="0" smtClean="0"/>
              <a:t>EL PARAISO</a:t>
            </a:r>
          </a:p>
          <a:p>
            <a:endParaRPr lang="es-ES" sz="1400" i="1" dirty="0" smtClean="0"/>
          </a:p>
        </p:txBody>
      </p:sp>
      <p:sp>
        <p:nvSpPr>
          <p:cNvPr id="33" name="32 Rectángulo"/>
          <p:cNvSpPr/>
          <p:nvPr/>
        </p:nvSpPr>
        <p:spPr>
          <a:xfrm>
            <a:off x="3150872" y="312738"/>
            <a:ext cx="19861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>
                <a:cs typeface="Arial" pitchFamily="34" charset="0"/>
              </a:rPr>
              <a:t>ROCIO DURCAL</a:t>
            </a:r>
          </a:p>
          <a:p>
            <a:r>
              <a:rPr lang="es-ES" sz="1400" b="1" i="1" dirty="0" smtClean="0">
                <a:cs typeface="Arial" pitchFamily="34" charset="0"/>
              </a:rPr>
              <a:t>LUZ DE LUNA</a:t>
            </a:r>
          </a:p>
        </p:txBody>
      </p:sp>
      <p:sp>
        <p:nvSpPr>
          <p:cNvPr id="35" name="34 CuadroTexto"/>
          <p:cNvSpPr txBox="1"/>
          <p:nvPr/>
        </p:nvSpPr>
        <p:spPr>
          <a:xfrm>
            <a:off x="5738310" y="1727128"/>
            <a:ext cx="23747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/>
              <a:t>CHAVELA </a:t>
            </a:r>
            <a:r>
              <a:rPr lang="es-ES" sz="1400" i="1" dirty="0" smtClean="0"/>
              <a:t>VARGAS</a:t>
            </a:r>
          </a:p>
          <a:p>
            <a:r>
              <a:rPr lang="es-ES" sz="1400" b="1" i="1" dirty="0" smtClean="0"/>
              <a:t>LA LLORONA</a:t>
            </a:r>
            <a:endParaRPr lang="es-ES" sz="1400" b="1" i="1" dirty="0"/>
          </a:p>
        </p:txBody>
      </p:sp>
      <p:sp>
        <p:nvSpPr>
          <p:cNvPr id="40" name="39 CuadroTexto"/>
          <p:cNvSpPr txBox="1"/>
          <p:nvPr/>
        </p:nvSpPr>
        <p:spPr>
          <a:xfrm>
            <a:off x="3134404" y="2636999"/>
            <a:ext cx="118962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i="1" dirty="0" smtClean="0"/>
              <a:t>PEPE BLANCO</a:t>
            </a:r>
          </a:p>
          <a:p>
            <a:r>
              <a:rPr lang="es-ES" sz="1400" b="1" i="1" dirty="0" smtClean="0"/>
              <a:t>COCIDITO </a:t>
            </a:r>
          </a:p>
          <a:p>
            <a:r>
              <a:rPr lang="es-ES" sz="1400" b="1" i="1" dirty="0" smtClean="0"/>
              <a:t>MADRILEÑO</a:t>
            </a:r>
            <a:endParaRPr lang="es-ES" sz="1400" b="1" i="1" dirty="0"/>
          </a:p>
        </p:txBody>
      </p:sp>
      <p:sp>
        <p:nvSpPr>
          <p:cNvPr id="38" name="37 CuadroTexto"/>
          <p:cNvSpPr txBox="1"/>
          <p:nvPr/>
        </p:nvSpPr>
        <p:spPr>
          <a:xfrm>
            <a:off x="3153025" y="3510328"/>
            <a:ext cx="1638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JULIO IGLESIAS</a:t>
            </a:r>
          </a:p>
          <a:p>
            <a:r>
              <a:rPr lang="es-ES" sz="1400" b="1" i="1" dirty="0" smtClean="0"/>
              <a:t>EL AMOR</a:t>
            </a:r>
            <a:endParaRPr lang="es-ES" sz="1400" b="1" i="1" dirty="0"/>
          </a:p>
        </p:txBody>
      </p:sp>
      <p:sp>
        <p:nvSpPr>
          <p:cNvPr id="41" name="40 Rectángulo"/>
          <p:cNvSpPr/>
          <p:nvPr/>
        </p:nvSpPr>
        <p:spPr>
          <a:xfrm>
            <a:off x="5793804" y="2372673"/>
            <a:ext cx="147956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ALBERTO CORTEZ</a:t>
            </a:r>
          </a:p>
          <a:p>
            <a:r>
              <a:rPr lang="es-ES" sz="1400" b="1" i="1" dirty="0" smtClean="0"/>
              <a:t>EN UN RINCON DEL ALMA</a:t>
            </a:r>
            <a:endParaRPr lang="es-ES" sz="1400" b="1" i="1" dirty="0"/>
          </a:p>
        </p:txBody>
      </p:sp>
      <p:sp>
        <p:nvSpPr>
          <p:cNvPr id="43" name="42 Rectángulo"/>
          <p:cNvSpPr/>
          <p:nvPr/>
        </p:nvSpPr>
        <p:spPr>
          <a:xfrm>
            <a:off x="3115853" y="5029777"/>
            <a:ext cx="1144929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i="1" dirty="0"/>
              <a:t>LA OREJA DE </a:t>
            </a:r>
            <a:endParaRPr lang="es-ES" sz="1400" i="1" dirty="0" smtClean="0"/>
          </a:p>
          <a:p>
            <a:r>
              <a:rPr lang="es-ES" sz="1400" i="1" dirty="0" smtClean="0"/>
              <a:t>VAN GOGH</a:t>
            </a:r>
          </a:p>
          <a:p>
            <a:r>
              <a:rPr lang="es-ES" sz="1400" b="1" i="1" dirty="0" smtClean="0"/>
              <a:t>PARIS</a:t>
            </a:r>
          </a:p>
        </p:txBody>
      </p:sp>
      <p:sp>
        <p:nvSpPr>
          <p:cNvPr id="45" name="44 Rectángulo"/>
          <p:cNvSpPr/>
          <p:nvPr/>
        </p:nvSpPr>
        <p:spPr>
          <a:xfrm>
            <a:off x="5738310" y="901804"/>
            <a:ext cx="17876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SIMON &amp; GARFUNKEL </a:t>
            </a:r>
          </a:p>
          <a:p>
            <a:r>
              <a:rPr lang="es-ES" sz="1400" b="1" i="1" dirty="0" smtClean="0"/>
              <a:t>LOS </a:t>
            </a:r>
            <a:r>
              <a:rPr lang="es-ES" sz="1400" b="1" i="1" dirty="0"/>
              <a:t>SONIDOS DEL SILENCIO</a:t>
            </a:r>
            <a:endParaRPr lang="es-ES" sz="1400" b="1" i="1" dirty="0" smtClean="0"/>
          </a:p>
        </p:txBody>
      </p:sp>
      <p:sp>
        <p:nvSpPr>
          <p:cNvPr id="52" name="51 CuadroTexto"/>
          <p:cNvSpPr txBox="1"/>
          <p:nvPr/>
        </p:nvSpPr>
        <p:spPr>
          <a:xfrm>
            <a:off x="3112454" y="1998849"/>
            <a:ext cx="13644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i="1" dirty="0" smtClean="0"/>
              <a:t>VIVA LA GENTE</a:t>
            </a:r>
          </a:p>
          <a:p>
            <a:r>
              <a:rPr lang="es-ES" sz="1400" b="1" i="1" dirty="0" smtClean="0"/>
              <a:t>LA PIEL DE DIOS</a:t>
            </a:r>
            <a:endParaRPr lang="es-ES" sz="1400" b="1" i="1" dirty="0"/>
          </a:p>
        </p:txBody>
      </p:sp>
      <p:sp>
        <p:nvSpPr>
          <p:cNvPr id="55" name="5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6347" y="6117883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8328048" y="6143644"/>
            <a:ext cx="1288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PARA SALIR</a:t>
            </a:r>
            <a:endParaRPr lang="es-ES" b="1" dirty="0"/>
          </a:p>
        </p:txBody>
      </p:sp>
      <p:sp>
        <p:nvSpPr>
          <p:cNvPr id="57" name="56 Rectángulo"/>
          <p:cNvSpPr/>
          <p:nvPr/>
        </p:nvSpPr>
        <p:spPr>
          <a:xfrm>
            <a:off x="3373998" y="6143644"/>
            <a:ext cx="4954048" cy="369332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</a:rPr>
              <a:t>PINCHA EN LOS DISCOS PARA OIR LAS CANCIONES</a:t>
            </a:r>
            <a:endParaRPr lang="es-ES" b="1" dirty="0">
              <a:solidFill>
                <a:srgbClr val="0000FF"/>
              </a:solidFill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799577" y="1054308"/>
            <a:ext cx="234569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CONCHITA </a:t>
            </a:r>
          </a:p>
          <a:p>
            <a:r>
              <a:rPr lang="es-ES" sz="1400" i="1" dirty="0" smtClean="0"/>
              <a:t>VELASCO</a:t>
            </a:r>
          </a:p>
          <a:p>
            <a:r>
              <a:rPr lang="es-ES" sz="1400" b="1" i="1" dirty="0" smtClean="0"/>
              <a:t>LA CHICA YE </a:t>
            </a:r>
            <a:r>
              <a:rPr lang="es-ES" sz="1400" b="1" i="1" dirty="0" err="1" smtClean="0"/>
              <a:t>YE</a:t>
            </a:r>
            <a:endParaRPr lang="es-ES" sz="1400" b="1" i="1" dirty="0"/>
          </a:p>
        </p:txBody>
      </p:sp>
      <p:sp>
        <p:nvSpPr>
          <p:cNvPr id="21" name="20 Rectángulo"/>
          <p:cNvSpPr/>
          <p:nvPr/>
        </p:nvSpPr>
        <p:spPr>
          <a:xfrm>
            <a:off x="799577" y="220723"/>
            <a:ext cx="117596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i="1" dirty="0" smtClean="0"/>
              <a:t>ARMANDO </a:t>
            </a:r>
          </a:p>
          <a:p>
            <a:r>
              <a:rPr lang="es-ES" sz="1400" i="1" dirty="0" smtClean="0"/>
              <a:t>MANZANEDO</a:t>
            </a:r>
          </a:p>
          <a:p>
            <a:r>
              <a:rPr lang="es-ES" sz="1400" b="1" i="1" dirty="0" smtClean="0"/>
              <a:t>ADORO</a:t>
            </a:r>
          </a:p>
          <a:p>
            <a:endParaRPr lang="es-ES" sz="1400" b="1" dirty="0"/>
          </a:p>
        </p:txBody>
      </p:sp>
      <p:sp>
        <p:nvSpPr>
          <p:cNvPr id="2" name="1 Rectángulo"/>
          <p:cNvSpPr/>
          <p:nvPr/>
        </p:nvSpPr>
        <p:spPr>
          <a:xfrm>
            <a:off x="790760" y="1852765"/>
            <a:ext cx="187195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LUCHO GATICA</a:t>
            </a:r>
          </a:p>
          <a:p>
            <a:r>
              <a:rPr lang="es-ES" sz="1400" b="1" i="1" dirty="0" smtClean="0"/>
              <a:t>SOLAMENTE</a:t>
            </a:r>
          </a:p>
          <a:p>
            <a:r>
              <a:rPr lang="es-ES" sz="1400" b="1" i="1" dirty="0" smtClean="0"/>
              <a:t>UNA VEZ</a:t>
            </a:r>
            <a:endParaRPr lang="es-ES" sz="1400" b="1" i="1" dirty="0"/>
          </a:p>
        </p:txBody>
      </p:sp>
      <p:sp>
        <p:nvSpPr>
          <p:cNvPr id="3" name="AutoShape 4" descr="Resultado de imagen de tino casal eloise"/>
          <p:cNvSpPr>
            <a:spLocks noChangeAspect="1" noChangeArrowheads="1"/>
          </p:cNvSpPr>
          <p:nvPr/>
        </p:nvSpPr>
        <p:spPr bwMode="auto">
          <a:xfrm>
            <a:off x="155574" y="-144463"/>
            <a:ext cx="30480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1" name="10 Rectángulo">
            <a:hlinkClick r:id="" action="ppaction://noaction" highlightClick="1">
              <a:snd r:embed="rId9" name="FormulaV-Vacacionesdeverano.wav"/>
            </a:hlinkClick>
          </p:cNvPr>
          <p:cNvSpPr/>
          <p:nvPr/>
        </p:nvSpPr>
        <p:spPr>
          <a:xfrm>
            <a:off x="3121273" y="4286061"/>
            <a:ext cx="21349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PAUL ANKA</a:t>
            </a:r>
          </a:p>
          <a:p>
            <a:r>
              <a:rPr lang="es-ES" sz="1400" b="1" i="1" dirty="0" smtClean="0"/>
              <a:t>DIANA</a:t>
            </a:r>
            <a:endParaRPr lang="es-ES" sz="1400" b="1" i="1" dirty="0"/>
          </a:p>
        </p:txBody>
      </p:sp>
      <p:sp>
        <p:nvSpPr>
          <p:cNvPr id="7" name="6 Rectángulo"/>
          <p:cNvSpPr/>
          <p:nvPr/>
        </p:nvSpPr>
        <p:spPr>
          <a:xfrm>
            <a:off x="772398" y="2654483"/>
            <a:ext cx="16889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ESTELA RAVAL</a:t>
            </a:r>
          </a:p>
          <a:p>
            <a:r>
              <a:rPr lang="es-ES" sz="1400" b="1" i="1" dirty="0" smtClean="0"/>
              <a:t>COMO ANTES</a:t>
            </a:r>
            <a:endParaRPr lang="es-ES" sz="1400" b="1" i="1" dirty="0"/>
          </a:p>
        </p:txBody>
      </p:sp>
      <p:sp>
        <p:nvSpPr>
          <p:cNvPr id="20" name="19 Rectángulo"/>
          <p:cNvSpPr/>
          <p:nvPr/>
        </p:nvSpPr>
        <p:spPr>
          <a:xfrm>
            <a:off x="5757933" y="3338530"/>
            <a:ext cx="14671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i="1" dirty="0"/>
              <a:t>CAMILO </a:t>
            </a:r>
            <a:r>
              <a:rPr lang="it-IT" sz="1400" i="1" dirty="0" smtClean="0"/>
              <a:t>SEXTO</a:t>
            </a:r>
          </a:p>
          <a:p>
            <a:r>
              <a:rPr lang="it-IT" sz="1400" b="1" i="1" dirty="0" smtClean="0"/>
              <a:t>MELINA</a:t>
            </a:r>
            <a:endParaRPr lang="es-ES" sz="1400" b="1" i="1" dirty="0"/>
          </a:p>
        </p:txBody>
      </p:sp>
      <p:sp>
        <p:nvSpPr>
          <p:cNvPr id="24" name="23 Rectángulo"/>
          <p:cNvSpPr/>
          <p:nvPr/>
        </p:nvSpPr>
        <p:spPr>
          <a:xfrm>
            <a:off x="5775869" y="4319978"/>
            <a:ext cx="15154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DUO DINAMICO</a:t>
            </a:r>
          </a:p>
          <a:p>
            <a:r>
              <a:rPr lang="es-ES" sz="1400" b="1" i="1" dirty="0" smtClean="0"/>
              <a:t>PERDONAME</a:t>
            </a:r>
            <a:endParaRPr lang="es-ES" sz="1400" b="1" i="1" dirty="0"/>
          </a:p>
        </p:txBody>
      </p:sp>
      <p:sp>
        <p:nvSpPr>
          <p:cNvPr id="27" name="26 Rectángulo"/>
          <p:cNvSpPr/>
          <p:nvPr/>
        </p:nvSpPr>
        <p:spPr>
          <a:xfrm>
            <a:off x="5763781" y="4932124"/>
            <a:ext cx="182509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ISABEL PANTOJA</a:t>
            </a:r>
          </a:p>
          <a:p>
            <a:r>
              <a:rPr lang="es-ES" sz="1400" b="1" i="1" dirty="0" smtClean="0"/>
              <a:t>HOY QUIERO CONFESAR</a:t>
            </a:r>
            <a:endParaRPr lang="es-ES" sz="1400" b="1" i="1" dirty="0"/>
          </a:p>
        </p:txBody>
      </p:sp>
      <p:sp>
        <p:nvSpPr>
          <p:cNvPr id="5" name="AutoShape 9" descr="Hablemos del amor by Raphael (Single, Canción melódica): Reviews ..."/>
          <p:cNvSpPr>
            <a:spLocks noChangeAspect="1" noChangeArrowheads="1"/>
          </p:cNvSpPr>
          <p:nvPr/>
        </p:nvSpPr>
        <p:spPr bwMode="auto">
          <a:xfrm>
            <a:off x="307976" y="7941"/>
            <a:ext cx="30480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3" name="AutoShape 2" descr="Armando Manzanero - Yamaha - México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7" name="Picture 3">
            <a:hlinkClick r:id="" action="ppaction://hlinkshowjump?jump=lastslideviewed" highlightClick="1">
              <a:snd r:embed="rId10" name="ManzaneroAdoro.wav"/>
            </a:hlinkClick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77" y="234254"/>
            <a:ext cx="634114" cy="664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2" descr="Las conquistas del Rey: el último libro de Lucho Gatica - La Tercera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8" name="Picture 3">
            <a:hlinkClick r:id="" action="ppaction://noaction" highlightClick="1">
              <a:snd r:embed="rId12" name="LuchoGaticaSolamenteunavez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464" r="11476"/>
          <a:stretch/>
        </p:blipFill>
        <p:spPr bwMode="auto">
          <a:xfrm>
            <a:off x="-66914" y="1792972"/>
            <a:ext cx="876905" cy="642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>
            <a:hlinkClick r:id="" action="ppaction://noaction" highlightClick="1">
              <a:snd r:embed="rId14" name="ConchitavelascoLachicayeye141.wav"/>
            </a:hlinkClick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40" y="993633"/>
            <a:ext cx="694951" cy="694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>
            <a:hlinkClick r:id="" action="ppaction://noaction" highlightClick="1">
              <a:snd r:embed="rId16" name="EstelaravalComoantes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40"/>
          <a:stretch/>
        </p:blipFill>
        <p:spPr bwMode="auto">
          <a:xfrm>
            <a:off x="105417" y="2562602"/>
            <a:ext cx="673000" cy="640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>
            <a:hlinkClick r:id="" action="ppaction://noaction" highlightClick="1">
              <a:snd r:embed="rId18" name="CarloscanoMarialaportuguesa.wav"/>
            </a:hlinkClick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13" y="3277417"/>
            <a:ext cx="608363" cy="664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>
            <a:hlinkClick r:id="" action="ppaction://noaction" highlightClick="1">
              <a:snd r:embed="rId20" name="GlorialassoExtrannosenelparaiso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358" y="4033548"/>
            <a:ext cx="619170" cy="645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>
            <a:hlinkClick r:id="" action="ppaction://noaction" highlightClick="1">
              <a:snd r:embed="rId22" name="MocedadesDondeestascorazon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55" y="4828330"/>
            <a:ext cx="645336" cy="649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Cosas que no sabías de Rocío Dúrcal">
            <a:hlinkClick r:id="" action="ppaction://noaction" highlightClick="1">
              <a:snd r:embed="rId24" name="RDurcalLuzdeluna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30" r="9095"/>
          <a:stretch/>
        </p:blipFill>
        <p:spPr bwMode="auto">
          <a:xfrm>
            <a:off x="2368234" y="108981"/>
            <a:ext cx="747619" cy="750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uspendido el concierto de Sergio Dalma después de que el artista se  saltara el protocolo anti-COVID - Diario de Avisos">
            <a:hlinkClick r:id="" action="ppaction://noaction" highlightClick="1">
              <a:snd r:embed="rId26" name="SergiodalmaBailarpegados120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296" y="880089"/>
            <a:ext cx="718258" cy="847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Pa Que Lo Viva La Gente de Isabella, Adriana Lucia, Chatella, Bazurto All  Stars, Karen Lizarazo &amp;amp; Caliope en Amazon Music - Amazon.es">
            <a:hlinkClick r:id="" action="ppaction://noaction" highlightClick="1">
              <a:snd r:embed="rId28" name="VivalagenteLapieldedios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296" y="1795070"/>
            <a:ext cx="706302" cy="706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AutoShape 14" descr="Pepe Blanco – en el cielo – Famoso en el cielo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39" name="Picture 15">
            <a:hlinkClick r:id="" action="ppaction://noaction" highlightClick="1">
              <a:snd r:embed="rId30" name="PepeblancoCociditomadrilenno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937" y="2536558"/>
            <a:ext cx="667336" cy="759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 descr="C:\Users\Jose Luis\Desktop\images.jpg">
            <a:hlinkClick r:id="" action="ppaction://noaction" highlightClick="1">
              <a:snd r:embed="rId32" name="JIglesiasElamor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7088" y="3339707"/>
            <a:ext cx="648829" cy="816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Jose Luis\Desktop\220px-Paul_Anka_1961.jpg">
            <a:hlinkClick r:id="" action="ppaction://noaction" highlightClick="1">
              <a:snd r:embed="rId34" name="Diana_Paul Anka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0158" y="4229427"/>
            <a:ext cx="626922" cy="71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The Beatles - Papel pintado - Salón">
            <a:hlinkClick r:id="" action="ppaction://noaction" highlightClick="1">
              <a:snd r:embed="rId36" name="Beatles - Twist and Shout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00" r="30404"/>
          <a:stretch/>
        </p:blipFill>
        <p:spPr bwMode="auto">
          <a:xfrm>
            <a:off x="5137050" y="152449"/>
            <a:ext cx="615536" cy="726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Users\Jose Luis\Desktop\Imagen1.jpg">
            <a:hlinkClick r:id="" action="ppaction://noaction" highlightClick="1">
              <a:snd r:embed="rId38" name="03-PARIS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879" y="5049789"/>
            <a:ext cx="665233" cy="69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Simon y Garfunkel | Country Music Station">
            <a:hlinkClick r:id="" action="ppaction://noaction" highlightClick="1">
              <a:snd r:embed="rId40" name="Simon-y-Garfunkel-_-Sounds-Of-Silenc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435" y="980264"/>
            <a:ext cx="641151" cy="627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AutoShape 25" descr="Biografia de Chavela Vargas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50" name="Picture 26">
            <a:hlinkClick r:id="" action="ppaction://noaction" highlightClick="1">
              <a:snd r:embed="rId42" name="ChavelavargasLallorona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435" y="1653586"/>
            <a:ext cx="606065" cy="6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2" name="Picture 28" descr="Cuando un Amigo se Va&amp;#39;; el canta-autor Alberto Cortez falleció hoy en  España y sus recuerdos viven “en un Rincón del Alma” - El Latino">
            <a:hlinkClick r:id="" action="ppaction://noaction" highlightClick="1">
              <a:snd r:embed="rId44" name="AlbertocortezEnunrincondelalma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435" y="2434896"/>
            <a:ext cx="606065" cy="614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100 ideas de Camilo Sesto | camilo sesto, camilo, camilo blanes">
            <a:hlinkClick r:id="" action="ppaction://noaction" highlightClick="1">
              <a:snd r:embed="rId46" name="MELINA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334" y="3127485"/>
            <a:ext cx="650265" cy="823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Los Vinilos Originales 1959-1967 - Volumen 2: El Dúo Dinámico, El Dúo  Dinámico: Amazon.es: CDs y vinilos}">
            <a:hlinkClick r:id="" action="ppaction://noaction" highlightClick="1">
              <a:snd r:embed="rId48" name="PERDONAM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8830" y="4057292"/>
            <a:ext cx="784974" cy="777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AutoShape 6" descr="Isabel Pantoja - SEMANA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31" name="Picture 7">
            <a:hlinkClick r:id="" action="ppaction://noaction" highlightClick="1">
              <a:snd r:embed="rId50" name="HOY QUIERO CONFESAR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092" y="4917947"/>
            <a:ext cx="752841" cy="752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9" descr="C:\Users\Jose Luis\Desktop\screen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12425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-1" y="1"/>
            <a:ext cx="105124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8987" y="3389002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3418" y="3389002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4"/>
            <a:ext cx="10512425" cy="6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6783323"/>
            <a:ext cx="10512425" cy="7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1855" y="5803940"/>
            <a:ext cx="692726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76722" y="4572019"/>
            <a:ext cx="3095124" cy="1100994"/>
          </a:xfrm>
          <a:prstGeom prst="rect">
            <a:avLst/>
          </a:prstGeom>
        </p:spPr>
        <p:txBody>
          <a:bodyPr wrap="square" lIns="84505" tIns="42253" rIns="84505" bIns="42253">
            <a:spAutoFit/>
          </a:bodyPr>
          <a:lstStyle/>
          <a:p>
            <a:pPr algn="ctr"/>
            <a:endParaRPr lang="es-ES" sz="66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40625" y="501230"/>
            <a:ext cx="3220467" cy="3146799"/>
          </a:xfrm>
          <a:prstGeom prst="rect">
            <a:avLst/>
          </a:prstGeom>
        </p:spPr>
        <p:txBody>
          <a:bodyPr wrap="none" lIns="84505" tIns="42253" rIns="84505" bIns="42253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UN FUERTE 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ABRAZO,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QUE TENGAS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UN BUEN DIA</a:t>
            </a:r>
          </a:p>
          <a:p>
            <a:pPr algn="ctr"/>
            <a:endParaRPr lang="es-ES" sz="34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042037" y="-616749"/>
            <a:ext cx="4021713" cy="64239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5766" tIns="52883" rIns="105766" bIns="52883">
            <a:spAutoFit/>
          </a:bodyPr>
          <a:lstStyle/>
          <a:p>
            <a:pPr algn="ctr" defTabSz="1057595" eaLnBrk="0" hangingPunct="0">
              <a:spcBef>
                <a:spcPct val="50000"/>
              </a:spcBef>
            </a:pPr>
            <a:endParaRPr lang="fr-FR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41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1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1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lunes, 18 de octubre de 2021</a:t>
            </a:fld>
            <a:endParaRPr lang="es-ES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7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15:59</a:t>
            </a:fld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7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7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endParaRPr lang="fr-FR" sz="37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57854" y="5611366"/>
            <a:ext cx="2309464" cy="934064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101748" y="6146194"/>
            <a:ext cx="12883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PARA SALIR</a:t>
            </a:r>
          </a:p>
        </p:txBody>
      </p:sp>
      <p:sp>
        <p:nvSpPr>
          <p:cNvPr id="15" name="1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6347" y="6117883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006" y="3276600"/>
            <a:ext cx="350414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5124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5124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693" y="0"/>
            <a:ext cx="560662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5124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14053" y="4724402"/>
            <a:ext cx="306612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662" y="4191000"/>
            <a:ext cx="271571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989" y="4876800"/>
            <a:ext cx="1401657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718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52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386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20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0512425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730591" y="838200"/>
            <a:ext cx="5548224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ANCIONES PARA EL RECUERDO N.º 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CANCIONES PARA EL RECUERDO N.º 15</Template>
  <TotalTime>1</TotalTime>
  <Words>170</Words>
  <Application>Microsoft Office PowerPoint</Application>
  <PresentationFormat>Personalizado</PresentationFormat>
  <Paragraphs>66</Paragraphs>
  <Slides>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CANCIONES PARA EL RECUERDO N.º 15</vt:lpstr>
      <vt:lpstr>Diseño predeterminado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2021-10-18T13:59:09Z</dcterms:created>
  <dcterms:modified xsi:type="dcterms:W3CDTF">2021-10-18T14:00:10Z</dcterms:modified>
</cp:coreProperties>
</file>