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59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1wsbx1cBZQaRypmVtf+KA==" hashData="Qtl+dMdd2F1wey11POCSImKul5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78D1"/>
    <a:srgbClr val="0000FF"/>
    <a:srgbClr val="EF31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008" y="-384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08/09/2020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1688" y="685800"/>
            <a:ext cx="52546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1688" y="685800"/>
            <a:ext cx="52546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4" y="2130431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08/09/2020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08/09/2020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11" y="4406906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11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08/09/2020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6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6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08/09/2020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08/09/2020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08/09/2020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08/09/2020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1" y="273050"/>
            <a:ext cx="345851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6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1" y="1435103"/>
            <a:ext cx="345851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08/09/2020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10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10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10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08/09/2020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08/09/2020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10" y="274644"/>
            <a:ext cx="2365294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4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08/09/2020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75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6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6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08/09/2020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8" y="6356356"/>
            <a:ext cx="33289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7" y="6356356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.jpe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9" Type="http://schemas.openxmlformats.org/officeDocument/2006/relationships/image" Target="../media/image19.jpeg"/><Relationship Id="rId21" Type="http://schemas.openxmlformats.org/officeDocument/2006/relationships/image" Target="../media/image10.jpeg"/><Relationship Id="rId34" Type="http://schemas.openxmlformats.org/officeDocument/2006/relationships/audio" Target="../media/audio15.wav"/><Relationship Id="rId42" Type="http://schemas.openxmlformats.org/officeDocument/2006/relationships/audio" Target="../media/audio19.wav"/><Relationship Id="rId47" Type="http://schemas.openxmlformats.org/officeDocument/2006/relationships/image" Target="../media/image23.jpeg"/><Relationship Id="rId50" Type="http://schemas.openxmlformats.org/officeDocument/2006/relationships/audio" Target="../media/audio23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6.wav"/><Relationship Id="rId29" Type="http://schemas.openxmlformats.org/officeDocument/2006/relationships/image" Target="../media/image14.jpeg"/><Relationship Id="rId11" Type="http://schemas.openxmlformats.org/officeDocument/2006/relationships/image" Target="../media/image5.jpe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image" Target="../media/image18.jpeg"/><Relationship Id="rId40" Type="http://schemas.openxmlformats.org/officeDocument/2006/relationships/audio" Target="../media/audio18.wav"/><Relationship Id="rId45" Type="http://schemas.openxmlformats.org/officeDocument/2006/relationships/image" Target="../media/image22.jpeg"/><Relationship Id="rId5" Type="http://schemas.openxmlformats.org/officeDocument/2006/relationships/image" Target="../media/image2.gif"/><Relationship Id="rId15" Type="http://schemas.openxmlformats.org/officeDocument/2006/relationships/image" Target="../media/image7.jpeg"/><Relationship Id="rId23" Type="http://schemas.openxmlformats.org/officeDocument/2006/relationships/image" Target="../media/image11.jpeg"/><Relationship Id="rId28" Type="http://schemas.openxmlformats.org/officeDocument/2006/relationships/audio" Target="../media/audio12.wav"/><Relationship Id="rId36" Type="http://schemas.openxmlformats.org/officeDocument/2006/relationships/audio" Target="../media/audio16.wav"/><Relationship Id="rId49" Type="http://schemas.openxmlformats.org/officeDocument/2006/relationships/image" Target="../media/image24.jpeg"/><Relationship Id="rId10" Type="http://schemas.openxmlformats.org/officeDocument/2006/relationships/audio" Target="../media/audio3.wav"/><Relationship Id="rId19" Type="http://schemas.openxmlformats.org/officeDocument/2006/relationships/image" Target="../media/image9.jpeg"/><Relationship Id="rId31" Type="http://schemas.openxmlformats.org/officeDocument/2006/relationships/image" Target="../media/image15.jpeg"/><Relationship Id="rId44" Type="http://schemas.openxmlformats.org/officeDocument/2006/relationships/audio" Target="../media/audio20.wav"/><Relationship Id="rId4" Type="http://schemas.microsoft.com/office/2007/relationships/hdphoto" Target="../media/hdphoto1.wdp"/><Relationship Id="rId9" Type="http://schemas.openxmlformats.org/officeDocument/2006/relationships/audio" Target="../media/audio2.wav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13.jpeg"/><Relationship Id="rId30" Type="http://schemas.openxmlformats.org/officeDocument/2006/relationships/audio" Target="../media/audio13.wav"/><Relationship Id="rId35" Type="http://schemas.openxmlformats.org/officeDocument/2006/relationships/image" Target="../media/image17.jpeg"/><Relationship Id="rId43" Type="http://schemas.openxmlformats.org/officeDocument/2006/relationships/image" Target="../media/image21.jpeg"/><Relationship Id="rId48" Type="http://schemas.openxmlformats.org/officeDocument/2006/relationships/audio" Target="../media/audio22.wav"/><Relationship Id="rId8" Type="http://schemas.openxmlformats.org/officeDocument/2006/relationships/audio" Target="../media/audio1.wav"/><Relationship Id="rId51" Type="http://schemas.openxmlformats.org/officeDocument/2006/relationships/image" Target="../media/image25.jpeg"/><Relationship Id="rId3" Type="http://schemas.openxmlformats.org/officeDocument/2006/relationships/image" Target="../media/image1.png"/><Relationship Id="rId12" Type="http://schemas.openxmlformats.org/officeDocument/2006/relationships/audio" Target="../media/audio4.wav"/><Relationship Id="rId17" Type="http://schemas.openxmlformats.org/officeDocument/2006/relationships/image" Target="../media/image8.jpeg"/><Relationship Id="rId25" Type="http://schemas.openxmlformats.org/officeDocument/2006/relationships/image" Target="../media/image12.jpeg"/><Relationship Id="rId33" Type="http://schemas.openxmlformats.org/officeDocument/2006/relationships/image" Target="../media/image16.jpeg"/><Relationship Id="rId38" Type="http://schemas.openxmlformats.org/officeDocument/2006/relationships/audio" Target="../media/audio17.wav"/><Relationship Id="rId46" Type="http://schemas.openxmlformats.org/officeDocument/2006/relationships/audio" Target="../media/audio21.wav"/><Relationship Id="rId20" Type="http://schemas.openxmlformats.org/officeDocument/2006/relationships/audio" Target="../media/audio8.wav"/><Relationship Id="rId41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8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52213" y="-35468"/>
            <a:ext cx="10564643" cy="6893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759" y="-35468"/>
            <a:ext cx="10512428" cy="6786185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extLst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4105" y="3351646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30679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2" y="5214954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225105" y="374019"/>
            <a:ext cx="3034184" cy="5067835"/>
          </a:xfrm>
          <a:prstGeom prst="rect">
            <a:avLst/>
          </a:prstGeom>
          <a:noFill/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Canciones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para  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 Recuerdo 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n.º 14 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759476" y="3240315"/>
            <a:ext cx="16387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ALASKA</a:t>
            </a:r>
          </a:p>
          <a:p>
            <a:r>
              <a:rPr lang="es-ES" sz="1400" i="1" dirty="0" smtClean="0"/>
              <a:t>A QUIEN LE IMPORTA</a:t>
            </a:r>
            <a:endParaRPr lang="es-ES" sz="1400" i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3146276" y="1220982"/>
            <a:ext cx="18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LAS GRECAS</a:t>
            </a:r>
          </a:p>
          <a:p>
            <a:r>
              <a:rPr lang="es-ES" sz="1400" i="1" dirty="0" smtClean="0"/>
              <a:t>TE ESTOY AMANDO</a:t>
            </a:r>
            <a:endParaRPr lang="es-ES" sz="1400" i="1" dirty="0"/>
          </a:p>
        </p:txBody>
      </p:sp>
      <p:sp>
        <p:nvSpPr>
          <p:cNvPr id="23" name="22 CuadroTexto">
            <a:hlinkClick r:id="" action="ppaction://noaction" highlightClick="1">
              <a:snd r:embed="rId8" name="AlfredokrausIslascanarias.wav"/>
            </a:hlinkClick>
          </p:cNvPr>
          <p:cNvSpPr txBox="1"/>
          <p:nvPr/>
        </p:nvSpPr>
        <p:spPr>
          <a:xfrm>
            <a:off x="5747070" y="234253"/>
            <a:ext cx="1825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CELIA CRUZ</a:t>
            </a:r>
          </a:p>
          <a:p>
            <a:r>
              <a:rPr lang="es-ES" sz="1400" i="1" dirty="0" smtClean="0"/>
              <a:t>LA VIDA ES UN CARNAVAL</a:t>
            </a:r>
            <a:endParaRPr lang="es-ES" sz="1400" i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729317" y="4721815"/>
            <a:ext cx="15025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LOS TRES SUDAMERICANOS</a:t>
            </a:r>
          </a:p>
          <a:p>
            <a:r>
              <a:rPr lang="es-ES" sz="1400" i="1" dirty="0" smtClean="0"/>
              <a:t>CARTAGERENA</a:t>
            </a:r>
            <a:endParaRPr lang="es-ES" sz="1400" i="1" dirty="0"/>
          </a:p>
        </p:txBody>
      </p:sp>
      <p:sp>
        <p:nvSpPr>
          <p:cNvPr id="31" name="30 Rectángulo"/>
          <p:cNvSpPr/>
          <p:nvPr/>
        </p:nvSpPr>
        <p:spPr>
          <a:xfrm>
            <a:off x="759477" y="4143139"/>
            <a:ext cx="157969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JOSE GUARDIOLA</a:t>
            </a:r>
          </a:p>
          <a:p>
            <a:r>
              <a:rPr lang="es-ES" sz="1400" i="1" dirty="0" smtClean="0"/>
              <a:t>PEQUEÑA FLOR</a:t>
            </a:r>
          </a:p>
          <a:p>
            <a:endParaRPr lang="es-ES" sz="1400" i="1" dirty="0" smtClean="0"/>
          </a:p>
        </p:txBody>
      </p:sp>
      <p:sp>
        <p:nvSpPr>
          <p:cNvPr id="33" name="32 Rectángulo"/>
          <p:cNvSpPr/>
          <p:nvPr/>
        </p:nvSpPr>
        <p:spPr>
          <a:xfrm>
            <a:off x="3150872" y="312738"/>
            <a:ext cx="198617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>
                <a:cs typeface="Arial" pitchFamily="34" charset="0"/>
              </a:rPr>
              <a:t>ALBERTO CORTEZ</a:t>
            </a:r>
          </a:p>
          <a:p>
            <a:r>
              <a:rPr lang="es-ES" sz="1400" i="1" dirty="0" smtClean="0">
                <a:cs typeface="Arial" pitchFamily="34" charset="0"/>
              </a:rPr>
              <a:t>TE LLEGARA </a:t>
            </a:r>
          </a:p>
          <a:p>
            <a:r>
              <a:rPr lang="es-ES" sz="1400" i="1" dirty="0" smtClean="0">
                <a:cs typeface="Arial" pitchFamily="34" charset="0"/>
              </a:rPr>
              <a:t>UNA ROSA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5794591" y="1941070"/>
            <a:ext cx="2374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ENRIQUE MONTOYA</a:t>
            </a:r>
          </a:p>
          <a:p>
            <a:r>
              <a:rPr lang="es-ES" sz="1400" i="1" dirty="0" smtClean="0"/>
              <a:t>ESPERANZA</a:t>
            </a:r>
            <a:endParaRPr lang="es-ES" sz="1400" i="1" dirty="0"/>
          </a:p>
        </p:txBody>
      </p:sp>
      <p:sp>
        <p:nvSpPr>
          <p:cNvPr id="40" name="39 CuadroTexto"/>
          <p:cNvSpPr txBox="1"/>
          <p:nvPr/>
        </p:nvSpPr>
        <p:spPr>
          <a:xfrm>
            <a:off x="3134404" y="2636999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 smtClean="0"/>
              <a:t>FORMULA V</a:t>
            </a:r>
          </a:p>
          <a:p>
            <a:r>
              <a:rPr lang="es-ES" sz="1400" i="1" dirty="0" smtClean="0"/>
              <a:t>CUENTAME</a:t>
            </a:r>
            <a:endParaRPr lang="es-ES" sz="1400" i="1" dirty="0"/>
          </a:p>
        </p:txBody>
      </p:sp>
      <p:sp>
        <p:nvSpPr>
          <p:cNvPr id="38" name="37 CuadroTexto"/>
          <p:cNvSpPr txBox="1"/>
          <p:nvPr/>
        </p:nvSpPr>
        <p:spPr>
          <a:xfrm>
            <a:off x="3153025" y="3338528"/>
            <a:ext cx="1638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ROCIO JURADO</a:t>
            </a:r>
          </a:p>
          <a:p>
            <a:r>
              <a:rPr lang="es-ES" sz="1400" i="1" dirty="0" smtClean="0"/>
              <a:t>OJOS VERDES</a:t>
            </a:r>
            <a:endParaRPr lang="es-ES" sz="1400" i="1" dirty="0"/>
          </a:p>
        </p:txBody>
      </p:sp>
      <p:sp>
        <p:nvSpPr>
          <p:cNvPr id="41" name="40 Rectángulo"/>
          <p:cNvSpPr/>
          <p:nvPr/>
        </p:nvSpPr>
        <p:spPr>
          <a:xfrm>
            <a:off x="5793803" y="2698273"/>
            <a:ext cx="15954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FERNANDO ESTESO</a:t>
            </a:r>
          </a:p>
          <a:p>
            <a:r>
              <a:rPr lang="es-ES" sz="1400" i="1" dirty="0" smtClean="0"/>
              <a:t>LA RAMONA</a:t>
            </a:r>
            <a:endParaRPr lang="es-ES" sz="1400" i="1" dirty="0"/>
          </a:p>
        </p:txBody>
      </p:sp>
      <p:sp>
        <p:nvSpPr>
          <p:cNvPr id="43" name="42 Rectángulo"/>
          <p:cNvSpPr/>
          <p:nvPr/>
        </p:nvSpPr>
        <p:spPr>
          <a:xfrm>
            <a:off x="3115853" y="4918630"/>
            <a:ext cx="1047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ELSA BAEZA</a:t>
            </a:r>
          </a:p>
          <a:p>
            <a:r>
              <a:rPr lang="es-ES" sz="1400" i="1" dirty="0" smtClean="0"/>
              <a:t>CREDO</a:t>
            </a:r>
          </a:p>
        </p:txBody>
      </p:sp>
      <p:sp>
        <p:nvSpPr>
          <p:cNvPr id="45" name="44 Rectángulo"/>
          <p:cNvSpPr/>
          <p:nvPr/>
        </p:nvSpPr>
        <p:spPr>
          <a:xfrm>
            <a:off x="5801196" y="1003596"/>
            <a:ext cx="162494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/>
              <a:t>JULIO IGLESIAS  </a:t>
            </a:r>
            <a:endParaRPr lang="es-ES" sz="1400" i="1" dirty="0" smtClean="0"/>
          </a:p>
          <a:p>
            <a:r>
              <a:rPr lang="es-ES" sz="1400" i="1" dirty="0" smtClean="0"/>
              <a:t>ME OLVIDE DE VIVIR</a:t>
            </a:r>
          </a:p>
        </p:txBody>
      </p:sp>
      <p:sp>
        <p:nvSpPr>
          <p:cNvPr id="52" name="51 CuadroTexto"/>
          <p:cNvSpPr txBox="1"/>
          <p:nvPr/>
        </p:nvSpPr>
        <p:spPr>
          <a:xfrm>
            <a:off x="3127719" y="1912559"/>
            <a:ext cx="1376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 smtClean="0"/>
              <a:t>J. M. SERRAT</a:t>
            </a:r>
          </a:p>
          <a:p>
            <a:r>
              <a:rPr lang="es-ES" sz="1400" i="1" dirty="0" smtClean="0"/>
              <a:t>MEDITERRANEO</a:t>
            </a:r>
            <a:endParaRPr lang="es-ES" sz="1400" i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8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373998" y="6143644"/>
            <a:ext cx="495404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LOS DISCOS 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822011" y="1694158"/>
            <a:ext cx="23456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DUO DINAMICO</a:t>
            </a:r>
          </a:p>
          <a:p>
            <a:r>
              <a:rPr lang="es-ES" sz="1400" i="1" dirty="0" smtClean="0"/>
              <a:t>EL FINAL  </a:t>
            </a:r>
          </a:p>
          <a:p>
            <a:r>
              <a:rPr lang="es-ES" sz="1400" i="1" dirty="0" smtClean="0"/>
              <a:t>DEL VERANO</a:t>
            </a:r>
            <a:endParaRPr lang="es-ES" sz="1400" i="1" dirty="0"/>
          </a:p>
        </p:txBody>
      </p:sp>
      <p:sp>
        <p:nvSpPr>
          <p:cNvPr id="21" name="20 Rectángulo"/>
          <p:cNvSpPr/>
          <p:nvPr/>
        </p:nvSpPr>
        <p:spPr>
          <a:xfrm>
            <a:off x="799577" y="220723"/>
            <a:ext cx="135255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ARMANDO </a:t>
            </a:r>
          </a:p>
          <a:p>
            <a:r>
              <a:rPr lang="es-ES" sz="1400" i="1" dirty="0" smtClean="0"/>
              <a:t>MANZANEDO</a:t>
            </a:r>
          </a:p>
          <a:p>
            <a:r>
              <a:rPr lang="es-ES" sz="1400" i="1" dirty="0" smtClean="0"/>
              <a:t>SOMOS NOVIOS</a:t>
            </a:r>
          </a:p>
          <a:p>
            <a:endParaRPr lang="es-ES" sz="1400" b="1" dirty="0"/>
          </a:p>
        </p:txBody>
      </p:sp>
      <p:sp>
        <p:nvSpPr>
          <p:cNvPr id="2" name="1 Rectángulo"/>
          <p:cNvSpPr/>
          <p:nvPr/>
        </p:nvSpPr>
        <p:spPr>
          <a:xfrm>
            <a:off x="788540" y="1110185"/>
            <a:ext cx="18719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LOLA FLORES</a:t>
            </a:r>
          </a:p>
          <a:p>
            <a:r>
              <a:rPr lang="es-ES" sz="1400" i="1" dirty="0" smtClean="0"/>
              <a:t>LA ZARZAMORA</a:t>
            </a:r>
            <a:endParaRPr lang="es-ES" sz="1400" i="1" dirty="0"/>
          </a:p>
        </p:txBody>
      </p:sp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4" y="-144463"/>
            <a:ext cx="30480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1" name="10 Rectángulo">
            <a:hlinkClick r:id="" action="ppaction://noaction" highlightClick="1">
              <a:snd r:embed="rId9" name="FormulaV-Vacacionesdeverano.wav"/>
            </a:hlinkClick>
          </p:cNvPr>
          <p:cNvSpPr/>
          <p:nvPr/>
        </p:nvSpPr>
        <p:spPr>
          <a:xfrm>
            <a:off x="3121273" y="4155737"/>
            <a:ext cx="21349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EL FARY</a:t>
            </a:r>
          </a:p>
          <a:p>
            <a:r>
              <a:rPr lang="es-ES" sz="1400" i="1" dirty="0" smtClean="0"/>
              <a:t>TORITO GUAPO</a:t>
            </a:r>
            <a:endParaRPr lang="es-ES" sz="1400" i="1" dirty="0"/>
          </a:p>
        </p:txBody>
      </p:sp>
      <p:sp>
        <p:nvSpPr>
          <p:cNvPr id="7" name="6 Rectángulo"/>
          <p:cNvSpPr/>
          <p:nvPr/>
        </p:nvSpPr>
        <p:spPr>
          <a:xfrm>
            <a:off x="772398" y="2464292"/>
            <a:ext cx="16889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JOSE LUIS PERALES</a:t>
            </a:r>
          </a:p>
          <a:p>
            <a:r>
              <a:rPr lang="es-ES" sz="1400" i="1" dirty="0" smtClean="0"/>
              <a:t>LA LLAMABAN </a:t>
            </a:r>
          </a:p>
          <a:p>
            <a:r>
              <a:rPr lang="es-ES" sz="1400" i="1" dirty="0" smtClean="0"/>
              <a:t>LOCA</a:t>
            </a:r>
            <a:endParaRPr lang="es-ES" sz="1400" i="1" dirty="0"/>
          </a:p>
        </p:txBody>
      </p:sp>
      <p:sp>
        <p:nvSpPr>
          <p:cNvPr id="20" name="19 Rectángulo"/>
          <p:cNvSpPr/>
          <p:nvPr/>
        </p:nvSpPr>
        <p:spPr>
          <a:xfrm>
            <a:off x="5757933" y="3338530"/>
            <a:ext cx="104862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i="1" dirty="0" smtClean="0"/>
              <a:t>GELU</a:t>
            </a:r>
          </a:p>
          <a:p>
            <a:r>
              <a:rPr lang="it-IT" sz="1400" i="1" dirty="0" smtClean="0"/>
              <a:t>PARTIDOS DE FUTBOL</a:t>
            </a:r>
            <a:endParaRPr lang="es-ES" sz="1400" i="1" dirty="0"/>
          </a:p>
        </p:txBody>
      </p:sp>
      <p:sp>
        <p:nvSpPr>
          <p:cNvPr id="24" name="23 Rectángulo"/>
          <p:cNvSpPr/>
          <p:nvPr/>
        </p:nvSpPr>
        <p:spPr>
          <a:xfrm>
            <a:off x="5757933" y="4095751"/>
            <a:ext cx="15154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J. VALDERRAMA</a:t>
            </a:r>
          </a:p>
          <a:p>
            <a:r>
              <a:rPr lang="es-ES" sz="1400" i="1" dirty="0" smtClean="0"/>
              <a:t>LA HIJA DE </a:t>
            </a:r>
          </a:p>
          <a:p>
            <a:r>
              <a:rPr lang="es-ES" sz="1400" i="1" dirty="0" smtClean="0"/>
              <a:t>JUAN SIMON</a:t>
            </a:r>
            <a:endParaRPr lang="es-ES" sz="1400" i="1" dirty="0"/>
          </a:p>
        </p:txBody>
      </p:sp>
      <p:sp>
        <p:nvSpPr>
          <p:cNvPr id="27" name="26 Rectángulo"/>
          <p:cNvSpPr/>
          <p:nvPr/>
        </p:nvSpPr>
        <p:spPr>
          <a:xfrm>
            <a:off x="5763780" y="4932124"/>
            <a:ext cx="21263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LOS TAMARA</a:t>
            </a:r>
          </a:p>
          <a:p>
            <a:r>
              <a:rPr lang="es-ES" sz="1400" i="1" dirty="0" smtClean="0"/>
              <a:t>A SANTIAGO VOY</a:t>
            </a:r>
            <a:endParaRPr lang="es-ES" sz="1400" i="1" dirty="0"/>
          </a:p>
        </p:txBody>
      </p:sp>
      <p:sp>
        <p:nvSpPr>
          <p:cNvPr id="5" name="AutoShape 9" descr="Hablemos del amor by Raphael (Single, Canción melódica): Reviews ..."/>
          <p:cNvSpPr>
            <a:spLocks noChangeAspect="1" noChangeArrowheads="1"/>
          </p:cNvSpPr>
          <p:nvPr/>
        </p:nvSpPr>
        <p:spPr bwMode="auto">
          <a:xfrm>
            <a:off x="307976" y="7941"/>
            <a:ext cx="30480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6" name="Picture 2" descr="Armando Manzanero - Somos Novios (1968, Vinyl) | Discogs">
            <a:hlinkClick r:id="" action="ppaction://noaction" highlightClick="1">
              <a:snd r:embed="rId10" name="ManzaneroSomosnovios.wav"/>
            </a:hlinkClick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7" y="220723"/>
            <a:ext cx="643752" cy="68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a Zarzamora [Fandangos y bulerías] de Lola Flores : Napster">
            <a:hlinkClick r:id="" action="ppaction://noaction" highlightClick="1">
              <a:snd r:embed="rId12" name="LolafloresLazarzamora.wav"/>
            </a:hlinkClick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33" y="1026011"/>
            <a:ext cx="607394" cy="607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Letra 'El Final Del Verano' de Duo Dinamico | LetrasAqui.Com">
            <a:hlinkClick r:id="" action="ppaction://noaction" highlightClick="1">
              <a:snd r:embed="rId14" name="DuodinamicoElfinaldelverano.wav"/>
            </a:hlinkClick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76" y="1723139"/>
            <a:ext cx="646132" cy="64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Vidéo-clip José Luis Perales Le Llamaban Loca">
            <a:hlinkClick r:id="" action="ppaction://noaction" highlightClick="1">
              <a:snd r:embed="rId16" name="JLPeralesLallamabanloc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3" t="5673" r="24111" b="5308"/>
          <a:stretch/>
        </p:blipFill>
        <p:spPr bwMode="auto">
          <a:xfrm>
            <a:off x="155577" y="2426896"/>
            <a:ext cx="643752" cy="74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Quien Le Importa - Alaska y Dinarama - Cifra Club">
            <a:hlinkClick r:id="" action="ppaction://noaction" highlightClick="1">
              <a:snd r:embed="rId18" name="AlaskaAquienleimporta.wav"/>
            </a:hlinkClick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34" y="3252135"/>
            <a:ext cx="580464" cy="624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ackie El Navaja, José Guardiola |">
            <a:hlinkClick r:id="" action="ppaction://noaction" highlightClick="1">
              <a:snd r:embed="rId20" name="JoseguardiolaPequennaflor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56"/>
          <a:stretch/>
        </p:blipFill>
        <p:spPr bwMode="auto">
          <a:xfrm>
            <a:off x="163806" y="3917039"/>
            <a:ext cx="572283" cy="68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Los Tres Sudamericanos / Sus Mejores Canciones de Los Tres Sudamericanos en  Amazon Music - Amazon.es">
            <a:hlinkClick r:id="" action="ppaction://noaction" highlightClick="1">
              <a:snd r:embed="rId22" name="LostressudamericanosCartagener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21" r="20571" b="12153"/>
          <a:stretch/>
        </p:blipFill>
        <p:spPr bwMode="auto">
          <a:xfrm>
            <a:off x="132692" y="4678957"/>
            <a:ext cx="603399" cy="699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Las 10 mejores canciones de Alberto Cortez">
            <a:hlinkClick r:id="" action="ppaction://noaction" highlightClick="1">
              <a:snd r:embed="rId24" name="AlbertocortezTellegaraunaros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33" t="4086" r="22699" b="3386"/>
          <a:stretch/>
        </p:blipFill>
        <p:spPr bwMode="auto">
          <a:xfrm>
            <a:off x="2530962" y="234253"/>
            <a:ext cx="636746" cy="722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las grecas - te estoy amando locamente - Comprar Discos Singles Vinilos de  música Pop - Rock Extranjero Años 70 en todocoleccion - 176263178">
            <a:hlinkClick r:id="" action="ppaction://noaction" highlightClick="1">
              <a:snd r:embed="rId26" name="LasgrecasTeestoyamandolocamente120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4" r="7101"/>
          <a:stretch/>
        </p:blipFill>
        <p:spPr bwMode="auto">
          <a:xfrm>
            <a:off x="2530963" y="1051698"/>
            <a:ext cx="619909" cy="642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Joan Manuel Serrat - Mediterráneo | Lanzamientos | Discogs">
            <a:hlinkClick r:id="" action="ppaction://noaction" highlightClick="1">
              <a:snd r:embed="rId28" name="JMSerratNacienelmediterraneo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30"/>
          <a:stretch/>
        </p:blipFill>
        <p:spPr bwMode="auto">
          <a:xfrm>
            <a:off x="2499878" y="1744203"/>
            <a:ext cx="627843" cy="68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single: fórmula v - cuéntame / sólo sin ti · ph - Comprar Discos Singles  Vinilos de Música Española Solistas años 50 y 60 en todocoleccion - 57922654">
            <a:hlinkClick r:id="" action="ppaction://noaction" highlightClick="1">
              <a:snd r:embed="rId30" name="FormulaV-Cuentam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878" y="2499140"/>
            <a:ext cx="658339" cy="661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Celia Cruz - La Vida Es Un Carnaval (Cretaro &amp;amp; Orsini Bootmash) by  Danilo Orsini on SoundCloud - Hear the world's sounds">
            <a:hlinkClick r:id="" action="ppaction://noaction" highlightClick="1">
              <a:snd r:embed="rId32" name="CeliacruzLavidaesuncarnaval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379" y="234253"/>
            <a:ext cx="579689" cy="66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Julio iglesias, me olvide de vivir (del lp en c - Vendido en Venta Directa  - 51765394">
            <a:hlinkClick r:id="" action="ppaction://noaction" highlightClick="1">
              <a:snd r:embed="rId34" name="JIglesiasMeolvidedevivi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048" y="972917"/>
            <a:ext cx="650726" cy="66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9" descr="C:\Users\Jose Luis\Desktop\R-12309590-1532644245-9190.jpeg.jpg">
            <a:hlinkClick r:id="" action="ppaction://noaction" highlightClick="1">
              <a:snd r:embed="rId36" name="RJuradoOjosverde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702" y="3266563"/>
            <a:ext cx="616808" cy="71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31" descr="Enrique Montoya. Sus Mejores Grabaciones En Discos Discophon (1971-1972) de Enrique  Montoya en Amazon Music - Amazon.es">
            <a:hlinkClick r:id="" action="ppaction://noaction" highlightClick="1">
              <a:snd r:embed="rId38" name="EnriqueMontoyaEsperanza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254" y="1750543"/>
            <a:ext cx="633816" cy="750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33" descr="La Ramona de Fernando Esteso en Amazon Music - Amazon.es">
            <a:hlinkClick r:id="" action="ppaction://noaction" highlightClick="1">
              <a:snd r:embed="rId40" name="FernandoestesoLaramona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100671" y="2593152"/>
            <a:ext cx="658982" cy="65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l Fary - El Toro Guapo (1984, Vinyl) | Discogs">
            <a:hlinkClick r:id="" action="ppaction://noaction" highlightClick="1">
              <a:snd r:embed="rId42" name="ElfaryTororitoguapo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702" y="4005684"/>
            <a:ext cx="604570" cy="673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Gelu - El Partido De Fútbol (1963, Vinyl) | Discogs">
            <a:hlinkClick r:id="" action="ppaction://noaction" highlightClick="1">
              <a:snd r:embed="rId44" name="GeluLosdomingosporelutbol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671" y="3318796"/>
            <a:ext cx="663109" cy="68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Te acuerdas de Elsa Baeza y de Carlos Mejía Godoy?">
            <a:hlinkClick r:id="" action="ppaction://noaction" highlightClick="1">
              <a:snd r:embed="rId46" name="ElsabaezaCredo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454" y="4741975"/>
            <a:ext cx="625400" cy="63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Juanito Valderrama, el &quot;emigrante&quot; que nunca se fue">
            <a:hlinkClick r:id="" action="ppaction://noaction" highlightClick="1">
              <a:snd r:embed="rId48" name="JValderramaLahijadejuansimon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048" y="4042862"/>
            <a:ext cx="610021" cy="666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María Soliña (2016 Remastered) de Los Tamara en Amazon Music - Amazon.es">
            <a:hlinkClick r:id="" action="ppaction://noaction" highlightClick="1">
              <a:snd r:embed="rId50" name="LostamaraAsantiagovoy150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02" r="24186" b="13262"/>
          <a:stretch/>
        </p:blipFill>
        <p:spPr bwMode="auto">
          <a:xfrm>
            <a:off x="5081684" y="4778276"/>
            <a:ext cx="665386" cy="722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7" y="3389002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2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4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783323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40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5" y="501230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042037" y="-616749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martes, 08 de septiembre de 2020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10:43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101748" y="6146194"/>
            <a:ext cx="12883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PARA SALIR</a:t>
            </a:r>
          </a:p>
        </p:txBody>
      </p:sp>
      <p:sp>
        <p:nvSpPr>
          <p:cNvPr id="15" name="1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006" y="3276600"/>
            <a:ext cx="350414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512425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730591" y="838200"/>
            <a:ext cx="5548224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NCIONES PARA EL RECUERDO N.º 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N.º 14</Template>
  <TotalTime>1</TotalTime>
  <Words>171</Words>
  <Application>Microsoft Office PowerPoint</Application>
  <PresentationFormat>Personalizado</PresentationFormat>
  <Paragraphs>65</Paragraphs>
  <Slides>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CANCIONES PARA EL RECUERDO N.º 14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2020-09-08T08:43:33Z</dcterms:created>
  <dcterms:modified xsi:type="dcterms:W3CDTF">2020-09-08T08:44:48Z</dcterms:modified>
</cp:coreProperties>
</file>