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sldIdLst>
    <p:sldId id="350" r:id="rId3"/>
    <p:sldId id="450" r:id="rId4"/>
  </p:sldIdLst>
  <p:sldSz cx="23774400" cy="14722475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FnRSpa/GUiDem5yiqrtrdw" hashData="tJWGDc0JErptNJnsoJoEdHrrPr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FF"/>
    <a:srgbClr val="E31C07"/>
    <a:srgbClr val="1116E9"/>
    <a:srgbClr val="1C861C"/>
    <a:srgbClr val="167ED4"/>
    <a:srgbClr val="663300"/>
    <a:srgbClr val="21D951"/>
    <a:srgbClr val="EBEF3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45" autoAdjust="0"/>
    <p:restoredTop sz="94664" autoAdjust="0"/>
  </p:normalViewPr>
  <p:slideViewPr>
    <p:cSldViewPr>
      <p:cViewPr varScale="1">
        <p:scale>
          <a:sx n="34" d="100"/>
          <a:sy n="34" d="100"/>
        </p:scale>
        <p:origin x="-432" y="-84"/>
      </p:cViewPr>
      <p:guideLst>
        <p:guide orient="horz" pos="4637"/>
        <p:guide pos="748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2763" y="4573588"/>
            <a:ext cx="20208875" cy="31559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5525" y="8342313"/>
            <a:ext cx="16643350" cy="376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FD2D066-BB82-4698-A6F9-348B9876453E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ED6D569-DE2E-46D5-B2CC-5AE2DD5C7280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78013" y="9459913"/>
            <a:ext cx="20208875" cy="29241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78013" y="6240463"/>
            <a:ext cx="20208875" cy="32194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67D302A-C788-46C3-9B1F-1F8BEE146374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18745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96340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51248C8-518B-43CA-977F-A97256B6461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8963"/>
            <a:ext cx="21396325" cy="2454275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89038" y="3295650"/>
            <a:ext cx="10504487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89038" y="4668838"/>
            <a:ext cx="10504487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2077700" y="3295650"/>
            <a:ext cx="10507663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2077700" y="4668838"/>
            <a:ext cx="10507663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778B35B-A2C0-452A-B57E-444A71A5E143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DF79835-D005-4E8C-84D0-1489E88A2194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7A17DA2-9F19-4C22-986C-12E596390C69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5788"/>
            <a:ext cx="7821612" cy="24955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294813" y="585788"/>
            <a:ext cx="13290550" cy="125650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89038" y="3081338"/>
            <a:ext cx="7821612" cy="10069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A80D879-8724-47BE-BE6C-FE31DFC034E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59313" y="10306050"/>
            <a:ext cx="14265275" cy="12160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659313" y="1316038"/>
            <a:ext cx="14265275" cy="8832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59313" y="11522075"/>
            <a:ext cx="14265275" cy="17287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F74DFC6-12D3-4177-AD5D-7447487FABC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9436962-B9AE-476A-9A0E-6C8BBE6C9B79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7237075" y="590550"/>
            <a:ext cx="5349875" cy="125603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87450" y="590550"/>
            <a:ext cx="15897225" cy="125603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8338894-8275-4F3F-A940-505450920038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2763" y="4573588"/>
            <a:ext cx="20208875" cy="31559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5525" y="8342313"/>
            <a:ext cx="16643350" cy="376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AAF658-6188-4C87-8051-F94F4E75DBD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9C73B8B-0449-46FD-B257-154D598ED52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78013" y="9459913"/>
            <a:ext cx="20208875" cy="29241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78013" y="6240463"/>
            <a:ext cx="20208875" cy="32194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811BC9D-8DCF-4437-8580-DDFC3F13100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189038" y="3435350"/>
            <a:ext cx="10621962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963400" y="3435350"/>
            <a:ext cx="10621963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EF7F2F6-3E9B-4EDA-B123-E19CEBE3F8E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89038" y="3295650"/>
            <a:ext cx="10504487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89038" y="4668838"/>
            <a:ext cx="10504487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2077700" y="3295650"/>
            <a:ext cx="10507663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2077700" y="4668838"/>
            <a:ext cx="10507663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05BA0BA-4D9C-4987-94F3-F26F602B9E0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00BA36F-8B05-40DF-B9AE-310D53F5328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87802EC-D157-4EFE-B40B-CDA788C92C1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5788"/>
            <a:ext cx="7821612" cy="24955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294813" y="585788"/>
            <a:ext cx="13290550" cy="125650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89038" y="3081338"/>
            <a:ext cx="7821612" cy="10069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7320C51-A5EF-4ADE-A9FA-F6E58FBA0CB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59313" y="10306050"/>
            <a:ext cx="14265275" cy="12160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659313" y="1316038"/>
            <a:ext cx="14265275" cy="8832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59313" y="11522075"/>
            <a:ext cx="14265275" cy="17287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CD4CCE-4A7F-4BCD-90C3-402360F8624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A4DB762-5B43-41A9-8458-5969D4B71B9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7237075" y="588963"/>
            <a:ext cx="5348288" cy="1256188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89038" y="588963"/>
            <a:ext cx="15895637" cy="1256188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900AEF-5002-4E61-B6F8-9829C7CBD45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7450" y="590550"/>
            <a:ext cx="21399500" cy="245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221017" tIns="110509" rIns="221017" bIns="11050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7450" y="3435350"/>
            <a:ext cx="21399500" cy="971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7450" y="13406438"/>
            <a:ext cx="5548313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>
              <a:defRPr sz="3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4825" y="13406438"/>
            <a:ext cx="752475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ctr">
              <a:defRPr sz="3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638" y="13406438"/>
            <a:ext cx="5548312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r">
              <a:defRPr sz="3400"/>
            </a:lvl1pPr>
          </a:lstStyle>
          <a:p>
            <a:fld id="{F7C33982-73B0-4EC6-9DE0-3749043B2EB8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 advTm="5000">
    <p:random/>
  </p:transition>
  <p:txStyles>
    <p:titleStyle>
      <a:lvl1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4572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9144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13716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18288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8675" indent="-828675" algn="l" defTabSz="2209800" rtl="0" eaLnBrk="1" fontAlgn="base" hangingPunct="1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97050" indent="-690563" algn="l" defTabSz="2209800" rtl="0" eaLnBrk="1" fontAlgn="base" hangingPunct="1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62250" indent="-552450" algn="l" defTabSz="2209800" rtl="0" eaLnBrk="1" fontAlgn="base" hangingPunct="1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68738" indent="-554038" algn="l" defTabSz="2209800" rtl="0" eaLnBrk="1" fontAlgn="base" hangingPunct="1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720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54292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58864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63436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68008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9038" y="588963"/>
            <a:ext cx="21396325" cy="245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219977" tIns="109989" rIns="219977" bIns="10998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9038" y="3435350"/>
            <a:ext cx="21396325" cy="971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321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9038" y="13406438"/>
            <a:ext cx="5546725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>
              <a:defRPr sz="3400"/>
            </a:lvl1pPr>
          </a:lstStyle>
          <a:p>
            <a:endParaRPr lang="es-ES_tradnl"/>
          </a:p>
        </p:txBody>
      </p:sp>
      <p:sp>
        <p:nvSpPr>
          <p:cNvPr id="321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3238" y="13406438"/>
            <a:ext cx="7527925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ctr">
              <a:defRPr sz="3400"/>
            </a:lvl1pPr>
          </a:lstStyle>
          <a:p>
            <a:endParaRPr lang="es-ES_tradnl"/>
          </a:p>
        </p:txBody>
      </p:sp>
      <p:sp>
        <p:nvSpPr>
          <p:cNvPr id="321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638" y="13406438"/>
            <a:ext cx="5546725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r">
              <a:defRPr sz="3400"/>
            </a:lvl1pPr>
          </a:lstStyle>
          <a:p>
            <a:fld id="{930B78DC-7634-44DE-9F72-A5AF12FD46C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2200275" rtl="0" eaLnBrk="0" fontAlgn="base" hangingPunct="0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200275" rtl="0" eaLnBrk="0" fontAlgn="base" hangingPunct="0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defTabSz="2200275" rtl="0" eaLnBrk="0" fontAlgn="base" hangingPunct="0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defTabSz="2200275" rtl="0" eaLnBrk="0" fontAlgn="base" hangingPunct="0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defTabSz="2200275" rtl="0" eaLnBrk="0" fontAlgn="base" hangingPunct="0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457200"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914400"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1371600"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1828800"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5500" indent="-825500" algn="l" defTabSz="2200275" rtl="0" eaLnBrk="0" fontAlgn="base" hangingPunct="0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87525" indent="-687388" algn="l" defTabSz="2200275" rtl="0" eaLnBrk="0" fontAlgn="base" hangingPunct="0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49550" indent="-549275" algn="l" defTabSz="2200275" rtl="0" eaLnBrk="0" fontAlgn="base" hangingPunct="0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49688" indent="-549275" algn="l" defTabSz="2200275" rtl="0" eaLnBrk="0" fontAlgn="base" hangingPunct="0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49825" indent="-550863" algn="l" defTabSz="2200275" rtl="0" eaLnBrk="0" fontAlgn="base" hangingPunct="0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54070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58642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63214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67786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audio" Target="../media/audio5.wav"/><Relationship Id="rId18" Type="http://schemas.openxmlformats.org/officeDocument/2006/relationships/image" Target="../media/image11.jpeg"/><Relationship Id="rId26" Type="http://schemas.openxmlformats.org/officeDocument/2006/relationships/image" Target="../media/image15.jpeg"/><Relationship Id="rId3" Type="http://schemas.openxmlformats.org/officeDocument/2006/relationships/image" Target="../media/image2.jpeg"/><Relationship Id="rId21" Type="http://schemas.openxmlformats.org/officeDocument/2006/relationships/audio" Target="../media/audio9.wav"/><Relationship Id="rId34" Type="http://schemas.openxmlformats.org/officeDocument/2006/relationships/image" Target="../media/image19.jpeg"/><Relationship Id="rId7" Type="http://schemas.openxmlformats.org/officeDocument/2006/relationships/image" Target="../media/image5.jpeg"/><Relationship Id="rId12" Type="http://schemas.openxmlformats.org/officeDocument/2006/relationships/image" Target="../media/image8.jpeg"/><Relationship Id="rId17" Type="http://schemas.openxmlformats.org/officeDocument/2006/relationships/audio" Target="../media/audio7.wav"/><Relationship Id="rId25" Type="http://schemas.openxmlformats.org/officeDocument/2006/relationships/audio" Target="../media/audio11.wav"/><Relationship Id="rId33" Type="http://schemas.openxmlformats.org/officeDocument/2006/relationships/audio" Target="../media/audio15.wav"/><Relationship Id="rId2" Type="http://schemas.openxmlformats.org/officeDocument/2006/relationships/audio" Target="../media/audio1.wav"/><Relationship Id="rId16" Type="http://schemas.openxmlformats.org/officeDocument/2006/relationships/image" Target="../media/image10.jpeg"/><Relationship Id="rId20" Type="http://schemas.openxmlformats.org/officeDocument/2006/relationships/image" Target="../media/image12.jpeg"/><Relationship Id="rId29" Type="http://schemas.openxmlformats.org/officeDocument/2006/relationships/audio" Target="../media/audio13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2.wav"/><Relationship Id="rId11" Type="http://schemas.openxmlformats.org/officeDocument/2006/relationships/audio" Target="../media/audio4.wav"/><Relationship Id="rId24" Type="http://schemas.openxmlformats.org/officeDocument/2006/relationships/image" Target="../media/image14.jpeg"/><Relationship Id="rId32" Type="http://schemas.openxmlformats.org/officeDocument/2006/relationships/image" Target="../media/image18.jpeg"/><Relationship Id="rId5" Type="http://schemas.openxmlformats.org/officeDocument/2006/relationships/image" Target="../media/image4.gif"/><Relationship Id="rId15" Type="http://schemas.openxmlformats.org/officeDocument/2006/relationships/audio" Target="../media/audio6.wav"/><Relationship Id="rId23" Type="http://schemas.openxmlformats.org/officeDocument/2006/relationships/audio" Target="../media/audio10.wav"/><Relationship Id="rId28" Type="http://schemas.openxmlformats.org/officeDocument/2006/relationships/image" Target="../media/image16.jpeg"/><Relationship Id="rId10" Type="http://schemas.openxmlformats.org/officeDocument/2006/relationships/image" Target="../media/image7.gif"/><Relationship Id="rId19" Type="http://schemas.openxmlformats.org/officeDocument/2006/relationships/audio" Target="../media/audio8.wav"/><Relationship Id="rId31" Type="http://schemas.openxmlformats.org/officeDocument/2006/relationships/audio" Target="../media/audio14.wav"/><Relationship Id="rId4" Type="http://schemas.openxmlformats.org/officeDocument/2006/relationships/image" Target="../media/image3.gif"/><Relationship Id="rId9" Type="http://schemas.openxmlformats.org/officeDocument/2006/relationships/audio" Target="../media/audio3.wav"/><Relationship Id="rId14" Type="http://schemas.openxmlformats.org/officeDocument/2006/relationships/image" Target="../media/image9.jpeg"/><Relationship Id="rId22" Type="http://schemas.openxmlformats.org/officeDocument/2006/relationships/image" Target="../media/image13.jpeg"/><Relationship Id="rId27" Type="http://schemas.openxmlformats.org/officeDocument/2006/relationships/audio" Target="../media/audio12.wav"/><Relationship Id="rId30" Type="http://schemas.openxmlformats.org/officeDocument/2006/relationships/image" Target="../media/image17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0.png"/><Relationship Id="rId7" Type="http://schemas.openxmlformats.org/officeDocument/2006/relationships/image" Target="../media/image2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3.png"/><Relationship Id="rId1" Type="http://schemas.openxmlformats.org/officeDocument/2006/relationships/audio" Target="../media/audio16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3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AR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815300" y="11825288"/>
            <a:ext cx="2017713" cy="21066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3075" name="WordArt 3" descr="rainbow"/>
          <p:cNvSpPr>
            <a:spLocks noChangeArrowheads="1" noChangeShapeType="1" noTextEdit="1"/>
          </p:cNvSpPr>
          <p:nvPr/>
        </p:nvSpPr>
        <p:spPr bwMode="auto">
          <a:xfrm>
            <a:off x="16567150" y="12833350"/>
            <a:ext cx="3705225" cy="922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E31C07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79999"/>
                    </a:schemeClr>
                  </a:outerShdw>
                </a:effectLst>
                <a:latin typeface="Forte"/>
              </a:rPr>
              <a:t>José Luis</a:t>
            </a:r>
          </a:p>
        </p:txBody>
      </p:sp>
      <p:pic>
        <p:nvPicPr>
          <p:cNvPr id="3076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14562138"/>
            <a:ext cx="23774400" cy="16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58" name="WordArt 5"/>
          <p:cNvSpPr>
            <a:spLocks noChangeArrowheads="1" noChangeShapeType="1" noTextEdit="1"/>
          </p:cNvSpPr>
          <p:nvPr/>
        </p:nvSpPr>
        <p:spPr bwMode="auto">
          <a:xfrm>
            <a:off x="16530670" y="1074693"/>
            <a:ext cx="6429353" cy="716600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kern="10" dirty="0" smtClean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E31C07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Showcard Gothic"/>
              </a:rPr>
              <a:t>CANCIONES</a:t>
            </a:r>
          </a:p>
          <a:p>
            <a:pPr algn="ctr"/>
            <a:r>
              <a:rPr lang="es-ES" sz="4000" kern="10" dirty="0" smtClean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E31C07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Showcard Gothic"/>
              </a:rPr>
              <a:t> PARA EL</a:t>
            </a:r>
          </a:p>
          <a:p>
            <a:pPr algn="ctr"/>
            <a:r>
              <a:rPr lang="es-ES" sz="4000" kern="10" dirty="0" smtClean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E31C07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Showcard Gothic"/>
              </a:rPr>
              <a:t>RECUERDO </a:t>
            </a:r>
            <a:endParaRPr lang="es-ES" sz="4000" kern="10" dirty="0">
              <a:ln w="25400">
                <a:solidFill>
                  <a:srgbClr val="EBEF39"/>
                </a:solidFill>
                <a:round/>
                <a:headEnd/>
                <a:tailEnd/>
              </a:ln>
              <a:solidFill>
                <a:srgbClr val="E31C07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Showcard Gothic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2528822" y="1217569"/>
            <a:ext cx="32147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/>
              <a:t>MOMENTOS</a:t>
            </a:r>
            <a:endParaRPr lang="es-ES" sz="3200" b="1" dirty="0"/>
          </a:p>
        </p:txBody>
      </p:sp>
      <p:pic>
        <p:nvPicPr>
          <p:cNvPr id="3086" name="Picture 14" descr="C:\Users\Jose Luis\Desktop\Nueva carpeta (3)\julio-iglesias[1].jpg">
            <a:hlinkClick r:id="" action="ppaction://noaction" highlightClick="1">
              <a:snd r:embed="rId6" name="MOMENTOS.wav"/>
            </a:hlinkClick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28558" y="431751"/>
            <a:ext cx="1857379" cy="1547816"/>
          </a:xfrm>
          <a:prstGeom prst="rect">
            <a:avLst/>
          </a:prstGeom>
          <a:noFill/>
        </p:spPr>
      </p:pic>
      <p:pic>
        <p:nvPicPr>
          <p:cNvPr id="3087" name="Picture 15" descr="C:\Users\Jose Luis\Desktop\Nueva carpeta (3)\los5larinos.jpg">
            <a:hlinkClick r:id="" action="ppaction://noaction" highlightClick="1">
              <a:snd r:embed="rId2" name="01 noche de ronda.wav"/>
            </a:hlinkClick>
          </p:cNvPr>
          <p:cNvPicPr>
            <a:picLocks noChangeAspect="1" noChangeArrowheads="1"/>
          </p:cNvPicPr>
          <p:nvPr/>
        </p:nvPicPr>
        <p:blipFill>
          <a:blip r:embed="rId8"/>
          <a:srcRect r="3906"/>
          <a:stretch>
            <a:fillRect/>
          </a:stretch>
        </p:blipFill>
        <p:spPr bwMode="auto">
          <a:xfrm>
            <a:off x="599996" y="2360577"/>
            <a:ext cx="1830612" cy="1571636"/>
          </a:xfrm>
          <a:prstGeom prst="rect">
            <a:avLst/>
          </a:prstGeom>
          <a:noFill/>
        </p:spPr>
      </p:pic>
      <p:sp>
        <p:nvSpPr>
          <p:cNvPr id="17" name="16 CuadroTexto"/>
          <p:cNvSpPr txBox="1"/>
          <p:nvPr/>
        </p:nvSpPr>
        <p:spPr>
          <a:xfrm>
            <a:off x="2600260" y="2932081"/>
            <a:ext cx="39485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/>
              <a:t>NOCHE DE RONDA</a:t>
            </a:r>
            <a:endParaRPr lang="es-ES" sz="3200" b="1" dirty="0"/>
          </a:p>
        </p:txBody>
      </p:sp>
      <p:pic>
        <p:nvPicPr>
          <p:cNvPr id="3088" name="Picture 16" descr="C:\Users\Jose Luis\Desktop\ninobravo.gif">
            <a:hlinkClick r:id="" action="ppaction://noaction" highlightClick="1">
              <a:snd r:embed="rId9" name="nino bravo - 18 - mis noches sin ti.wav"/>
            </a:hlinkClick>
          </p:cNvPr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71434" y="4432279"/>
            <a:ext cx="1643075" cy="1214446"/>
          </a:xfrm>
          <a:prstGeom prst="rect">
            <a:avLst/>
          </a:prstGeom>
          <a:noFill/>
        </p:spPr>
      </p:pic>
      <p:sp>
        <p:nvSpPr>
          <p:cNvPr id="19" name="18 CuadroTexto"/>
          <p:cNvSpPr txBox="1"/>
          <p:nvPr/>
        </p:nvSpPr>
        <p:spPr>
          <a:xfrm>
            <a:off x="2600260" y="4860907"/>
            <a:ext cx="406072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/>
              <a:t>MIS NOCHES SIN TI</a:t>
            </a:r>
            <a:endParaRPr lang="es-ES" sz="3200" b="1" dirty="0"/>
          </a:p>
        </p:txBody>
      </p:sp>
      <p:pic>
        <p:nvPicPr>
          <p:cNvPr id="3089" name="Picture 17" descr="C:\Users\Jose Luis\Desktop\Duo_Dinamico_0661P.jpg">
            <a:hlinkClick r:id="" action="ppaction://noaction" highlightClick="1">
              <a:snd r:embed="rId11" name="PERDONAME.wav"/>
            </a:hlinkClick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99996" y="6003915"/>
            <a:ext cx="1643074" cy="1357322"/>
          </a:xfrm>
          <a:prstGeom prst="rect">
            <a:avLst/>
          </a:prstGeom>
          <a:noFill/>
        </p:spPr>
      </p:pic>
      <p:sp>
        <p:nvSpPr>
          <p:cNvPr id="21" name="20 CuadroTexto"/>
          <p:cNvSpPr txBox="1"/>
          <p:nvPr/>
        </p:nvSpPr>
        <p:spPr>
          <a:xfrm>
            <a:off x="2528822" y="6432543"/>
            <a:ext cx="28312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/>
              <a:t>PERDONAME</a:t>
            </a:r>
            <a:endParaRPr lang="es-ES" sz="3200" b="1" dirty="0"/>
          </a:p>
        </p:txBody>
      </p:sp>
      <p:pic>
        <p:nvPicPr>
          <p:cNvPr id="3090" name="Picture 18" descr="C:\Users\Jose Luis\Desktop\duncan dhu_bmp 2.jpg">
            <a:hlinkClick r:id="" action="ppaction://noaction" highlightClick="1">
              <a:snd r:embed="rId13" name="duncan du - jardin de rosas(2)(2).wav"/>
            </a:hlinkClick>
          </p:cNvPr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599996" y="7646989"/>
            <a:ext cx="1643074" cy="1357322"/>
          </a:xfrm>
          <a:prstGeom prst="rect">
            <a:avLst/>
          </a:prstGeom>
          <a:noFill/>
        </p:spPr>
      </p:pic>
      <p:sp>
        <p:nvSpPr>
          <p:cNvPr id="23" name="22 CuadroTexto"/>
          <p:cNvSpPr txBox="1"/>
          <p:nvPr/>
        </p:nvSpPr>
        <p:spPr>
          <a:xfrm>
            <a:off x="2600260" y="8218493"/>
            <a:ext cx="46778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/>
              <a:t>UN JARDIN DE ROSAS</a:t>
            </a:r>
            <a:endParaRPr lang="es-ES" sz="3200" b="1" dirty="0"/>
          </a:p>
        </p:txBody>
      </p:sp>
      <p:pic>
        <p:nvPicPr>
          <p:cNvPr id="3091" name="Picture 19" descr="C:\Users\Jose Luis\Desktop\Amores.jpg">
            <a:hlinkClick r:id="" action="ppaction://noaction" highlightClick="1">
              <a:snd r:embed="rId15" name="02 - amores(2).wav"/>
            </a:hlinkClick>
          </p:cNvPr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599996" y="9218625"/>
            <a:ext cx="1571636" cy="1320216"/>
          </a:xfrm>
          <a:prstGeom prst="rect">
            <a:avLst/>
          </a:prstGeom>
          <a:noFill/>
        </p:spPr>
      </p:pic>
      <p:sp>
        <p:nvSpPr>
          <p:cNvPr id="25" name="24 CuadroTexto"/>
          <p:cNvSpPr txBox="1"/>
          <p:nvPr/>
        </p:nvSpPr>
        <p:spPr>
          <a:xfrm>
            <a:off x="2671698" y="9718691"/>
            <a:ext cx="19864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/>
              <a:t>AMORES</a:t>
            </a:r>
            <a:endParaRPr lang="es-ES" sz="3200" b="1" dirty="0"/>
          </a:p>
        </p:txBody>
      </p:sp>
      <p:pic>
        <p:nvPicPr>
          <p:cNvPr id="3092" name="Picture 20" descr="C:\Users\Jose Luis\Desktop\24_hj8ya.jpg">
            <a:hlinkClick r:id="" action="ppaction://noaction" highlightClick="1">
              <a:snd r:embed="rId17" name="lia.wav"/>
            </a:hlinkClick>
          </p:cNvPr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528558" y="10790261"/>
            <a:ext cx="1653280" cy="1285884"/>
          </a:xfrm>
          <a:prstGeom prst="rect">
            <a:avLst/>
          </a:prstGeom>
          <a:noFill/>
        </p:spPr>
      </p:pic>
      <p:sp>
        <p:nvSpPr>
          <p:cNvPr id="27" name="26 CuadroTexto"/>
          <p:cNvSpPr txBox="1"/>
          <p:nvPr/>
        </p:nvSpPr>
        <p:spPr>
          <a:xfrm>
            <a:off x="2671698" y="11218889"/>
            <a:ext cx="13573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/>
              <a:t>LIA</a:t>
            </a:r>
            <a:endParaRPr lang="es-ES" sz="3200" b="1" dirty="0"/>
          </a:p>
        </p:txBody>
      </p:sp>
      <p:pic>
        <p:nvPicPr>
          <p:cNvPr id="3093" name="Picture 21" descr="C:\Users\Jose Luis\Desktop\losbrincos.jpg">
            <a:hlinkClick r:id="" action="ppaction://noaction" highlightClick="1">
              <a:snd r:embed="rId19" name="LOLA.wav"/>
            </a:hlinkClick>
          </p:cNvPr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671434" y="12290459"/>
            <a:ext cx="1500198" cy="1517642"/>
          </a:xfrm>
          <a:prstGeom prst="rect">
            <a:avLst/>
          </a:prstGeom>
          <a:noFill/>
        </p:spPr>
      </p:pic>
      <p:sp>
        <p:nvSpPr>
          <p:cNvPr id="29" name="28 CuadroTexto"/>
          <p:cNvSpPr txBox="1"/>
          <p:nvPr/>
        </p:nvSpPr>
        <p:spPr>
          <a:xfrm>
            <a:off x="2671698" y="12790525"/>
            <a:ext cx="13003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/>
              <a:t>LOLA</a:t>
            </a:r>
            <a:endParaRPr lang="es-ES" sz="3200" b="1" dirty="0"/>
          </a:p>
        </p:txBody>
      </p:sp>
      <p:pic>
        <p:nvPicPr>
          <p:cNvPr id="3094" name="Picture 22" descr="C:\Users\Jose Luis\Desktop\ynosdieronlasdiezs11.jpg">
            <a:hlinkClick r:id="" action="ppaction://noaction" highlightClick="1">
              <a:snd r:embed="rId21" name="joaquin sabina &amp; rocio durcal - y nos dieron las diez(1).wav"/>
            </a:hlinkClick>
          </p:cNvPr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8743928" y="646065"/>
            <a:ext cx="1785949" cy="1785949"/>
          </a:xfrm>
          <a:prstGeom prst="rect">
            <a:avLst/>
          </a:prstGeom>
          <a:noFill/>
        </p:spPr>
      </p:pic>
      <p:sp>
        <p:nvSpPr>
          <p:cNvPr id="31" name="30 CuadroTexto"/>
          <p:cNvSpPr txBox="1"/>
          <p:nvPr/>
        </p:nvSpPr>
        <p:spPr>
          <a:xfrm>
            <a:off x="10887068" y="1646197"/>
            <a:ext cx="51032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/>
              <a:t>Y NOS DIERON LAS DIEZ</a:t>
            </a:r>
            <a:endParaRPr lang="es-ES" sz="3200" b="1" dirty="0"/>
          </a:p>
        </p:txBody>
      </p:sp>
      <p:pic>
        <p:nvPicPr>
          <p:cNvPr id="3095" name="Picture 23" descr="C:\Users\Jose Luis\Desktop\tumblr_m8mm3sollZ1qmw1oho1_1280.jpg">
            <a:hlinkClick r:id="" action="ppaction://noaction" highlightClick="1">
              <a:snd r:embed="rId23" name="nat king cole - 09 - el choclo.wav"/>
            </a:hlinkClick>
          </p:cNvPr>
          <p:cNvPicPr>
            <a:picLocks noChangeAspect="1" noChangeArrowheads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8672490" y="2789205"/>
            <a:ext cx="1776368" cy="1332276"/>
          </a:xfrm>
          <a:prstGeom prst="rect">
            <a:avLst/>
          </a:prstGeom>
          <a:noFill/>
        </p:spPr>
      </p:pic>
      <p:sp>
        <p:nvSpPr>
          <p:cNvPr id="33" name="32 CuadroTexto"/>
          <p:cNvSpPr txBox="1"/>
          <p:nvPr/>
        </p:nvSpPr>
        <p:spPr>
          <a:xfrm>
            <a:off x="10887068" y="3360709"/>
            <a:ext cx="259295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/>
              <a:t>EL CHOCLO</a:t>
            </a:r>
            <a:endParaRPr lang="es-ES" sz="3200" b="1" dirty="0"/>
          </a:p>
        </p:txBody>
      </p:sp>
      <p:pic>
        <p:nvPicPr>
          <p:cNvPr id="3096" name="Picture 24" descr="C:\Users\Jose Luis\Desktop\Marisol2.jpg">
            <a:hlinkClick r:id="" action="ppaction://noaction" highlightClick="1">
              <a:snd r:embed="rId25" name="marisol - hablame del mar marinero.wav"/>
            </a:hlinkClick>
          </p:cNvPr>
          <p:cNvPicPr>
            <a:picLocks noChangeAspect="1" noChangeArrowheads="1"/>
          </p:cNvPicPr>
          <p:nvPr/>
        </p:nvPicPr>
        <p:blipFill>
          <a:blip r:embed="rId26"/>
          <a:srcRect/>
          <a:stretch>
            <a:fillRect/>
          </a:stretch>
        </p:blipFill>
        <p:spPr bwMode="auto">
          <a:xfrm>
            <a:off x="8743929" y="4503717"/>
            <a:ext cx="1714512" cy="1330751"/>
          </a:xfrm>
          <a:prstGeom prst="rect">
            <a:avLst/>
          </a:prstGeom>
          <a:noFill/>
        </p:spPr>
      </p:pic>
      <p:sp>
        <p:nvSpPr>
          <p:cNvPr id="35" name="34 CuadroTexto"/>
          <p:cNvSpPr txBox="1"/>
          <p:nvPr/>
        </p:nvSpPr>
        <p:spPr>
          <a:xfrm>
            <a:off x="10744192" y="4932345"/>
            <a:ext cx="42119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/>
              <a:t>HABLAME DEL MAR</a:t>
            </a:r>
            <a:endParaRPr lang="es-ES" sz="3200" b="1" dirty="0"/>
          </a:p>
        </p:txBody>
      </p:sp>
      <p:pic>
        <p:nvPicPr>
          <p:cNvPr id="3097" name="Picture 25" descr="C:\Users\Jose Luis\Desktop\joan_mauel_serrat_5.jpg">
            <a:hlinkClick r:id="" action="ppaction://noaction" highlightClick="1">
              <a:snd r:embed="rId27" name="mediterraneo.wav"/>
            </a:hlinkClick>
          </p:cNvPr>
          <p:cNvPicPr>
            <a:picLocks noChangeAspect="1" noChangeArrowheads="1"/>
          </p:cNvPicPr>
          <p:nvPr/>
        </p:nvPicPr>
        <p:blipFill>
          <a:blip r:embed="rId28"/>
          <a:srcRect/>
          <a:stretch>
            <a:fillRect/>
          </a:stretch>
        </p:blipFill>
        <p:spPr bwMode="auto">
          <a:xfrm>
            <a:off x="8601052" y="6075354"/>
            <a:ext cx="1857388" cy="1357322"/>
          </a:xfrm>
          <a:prstGeom prst="rect">
            <a:avLst/>
          </a:prstGeom>
          <a:noFill/>
        </p:spPr>
      </p:pic>
      <p:sp>
        <p:nvSpPr>
          <p:cNvPr id="38" name="37 CuadroTexto"/>
          <p:cNvSpPr txBox="1"/>
          <p:nvPr/>
        </p:nvSpPr>
        <p:spPr>
          <a:xfrm>
            <a:off x="10887068" y="6789733"/>
            <a:ext cx="34916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/>
              <a:t>MEDITERRANEO</a:t>
            </a:r>
            <a:endParaRPr lang="es-ES" sz="3200" b="1" dirty="0"/>
          </a:p>
        </p:txBody>
      </p:sp>
      <p:pic>
        <p:nvPicPr>
          <p:cNvPr id="3098" name="Picture 26" descr="C:\Users\Jose Luis\Desktop\FRONT.jpg">
            <a:hlinkClick r:id="" action="ppaction://noaction" highlightClick="1">
              <a:snd r:embed="rId29" name="ven - los panchos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8601052" y="7789865"/>
            <a:ext cx="1890696" cy="1890696"/>
          </a:xfrm>
          <a:prstGeom prst="rect">
            <a:avLst/>
          </a:prstGeom>
          <a:noFill/>
        </p:spPr>
      </p:pic>
      <p:sp>
        <p:nvSpPr>
          <p:cNvPr id="40" name="39 CuadroTexto"/>
          <p:cNvSpPr txBox="1"/>
          <p:nvPr/>
        </p:nvSpPr>
        <p:spPr>
          <a:xfrm>
            <a:off x="10815630" y="8789997"/>
            <a:ext cx="42825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/>
              <a:t>SI TU ME DICES VEN</a:t>
            </a:r>
            <a:endParaRPr lang="es-ES" sz="3200" b="1" dirty="0"/>
          </a:p>
        </p:txBody>
      </p:sp>
      <p:pic>
        <p:nvPicPr>
          <p:cNvPr id="1026" name="Picture 2" descr="C:\Users\Jose Luis\Desktop\LUIS-M~1.JPG">
            <a:hlinkClick r:id="" action="ppaction://noaction" highlightClick="1">
              <a:snd r:embed="rId31" name="luis miguel - el reloj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/>
          <a:srcRect/>
          <a:stretch>
            <a:fillRect/>
          </a:stretch>
        </p:blipFill>
        <p:spPr bwMode="auto">
          <a:xfrm>
            <a:off x="8601052" y="10075881"/>
            <a:ext cx="1782732" cy="1337049"/>
          </a:xfrm>
          <a:prstGeom prst="rect">
            <a:avLst/>
          </a:prstGeom>
          <a:noFill/>
        </p:spPr>
      </p:pic>
      <p:sp>
        <p:nvSpPr>
          <p:cNvPr id="36" name="35 CuadroTexto"/>
          <p:cNvSpPr txBox="1"/>
          <p:nvPr/>
        </p:nvSpPr>
        <p:spPr>
          <a:xfrm>
            <a:off x="10958506" y="10575947"/>
            <a:ext cx="21825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/>
              <a:t>EL RELOJ</a:t>
            </a:r>
            <a:endParaRPr lang="es-ES" sz="3200" b="1" dirty="0"/>
          </a:p>
        </p:txBody>
      </p:sp>
      <p:pic>
        <p:nvPicPr>
          <p:cNvPr id="1027" name="Picture 3" descr="C:\Users\Jose Luis\Desktop\4000_7540009.jpg">
            <a:hlinkClick r:id="" action="ppaction://noaction" highlightClick="1">
              <a:snd r:embed="rId33" name="jose feliciano-la copa rota.wav"/>
            </a:hlinkClick>
          </p:cNvPr>
          <p:cNvPicPr>
            <a:picLocks noChangeAspect="1" noChangeArrowheads="1"/>
          </p:cNvPicPr>
          <p:nvPr/>
        </p:nvPicPr>
        <p:blipFill>
          <a:blip r:embed="rId34"/>
          <a:srcRect/>
          <a:stretch>
            <a:fillRect/>
          </a:stretch>
        </p:blipFill>
        <p:spPr bwMode="auto">
          <a:xfrm>
            <a:off x="8529614" y="11576079"/>
            <a:ext cx="1857388" cy="1522380"/>
          </a:xfrm>
          <a:prstGeom prst="rect">
            <a:avLst/>
          </a:prstGeom>
          <a:noFill/>
        </p:spPr>
      </p:pic>
      <p:sp>
        <p:nvSpPr>
          <p:cNvPr id="39" name="38 CuadroTexto"/>
          <p:cNvSpPr txBox="1"/>
          <p:nvPr/>
        </p:nvSpPr>
        <p:spPr>
          <a:xfrm>
            <a:off x="10815630" y="12361897"/>
            <a:ext cx="32158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/>
              <a:t>LA COPA ROTA</a:t>
            </a:r>
            <a:endParaRPr lang="es-ES" sz="3200" b="1" dirty="0"/>
          </a:p>
        </p:txBody>
      </p:sp>
      <p:sp>
        <p:nvSpPr>
          <p:cNvPr id="41" name="40 CuadroTexto"/>
          <p:cNvSpPr txBox="1"/>
          <p:nvPr/>
        </p:nvSpPr>
        <p:spPr>
          <a:xfrm>
            <a:off x="5600656" y="13790657"/>
            <a:ext cx="7907229" cy="46166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s-ES" dirty="0" smtClean="0"/>
              <a:t>PINCHA EN LOS DISCOS PARA OIR LAS CANCIONES</a:t>
            </a:r>
            <a:endParaRPr lang="es-ES" dirty="0"/>
          </a:p>
        </p:txBody>
      </p:sp>
    </p:spTree>
  </p:cSld>
  <p:clrMapOvr>
    <a:masterClrMapping/>
  </p:clrMapOvr>
  <p:transition spd="slow">
    <p:random/>
    <p:sndAc>
      <p:stSnd>
        <p:snd r:embed="rId2" name="01 noche de rond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55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55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658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2562" name="Picture 2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1401088" y="1308100"/>
            <a:ext cx="792162" cy="65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0" y="0"/>
            <a:ext cx="23774400" cy="14722475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lIns="219934" tIns="109967" rIns="219934" bIns="109967" anchor="ctr"/>
          <a:lstStyle/>
          <a:p>
            <a:pPr algn="ctr" defTabSz="2200275"/>
            <a:endParaRPr lang="es-ES" sz="4300"/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396875" y="327025"/>
            <a:ext cx="22980650" cy="14068425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792163" y="654050"/>
            <a:ext cx="22190075" cy="13414375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5126" name="AutoShape 6" descr="postit"/>
          <p:cNvSpPr>
            <a:spLocks noChangeAspect="1" noChangeArrowheads="1"/>
          </p:cNvSpPr>
          <p:nvPr/>
        </p:nvSpPr>
        <p:spPr bwMode="auto">
          <a:xfrm>
            <a:off x="10896600" y="4743450"/>
            <a:ext cx="792163" cy="65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5127" name="Picture 7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15138" y="12719050"/>
            <a:ext cx="9910762" cy="1173163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0" y="11647488"/>
            <a:ext cx="23774400" cy="588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19934" tIns="109967" rIns="219934" bIns="109967">
            <a:spAutoFit/>
          </a:bodyPr>
          <a:lstStyle/>
          <a:p>
            <a:pPr algn="ctr" defTabSz="2200275">
              <a:spcBef>
                <a:spcPct val="50000"/>
              </a:spcBef>
            </a:pPr>
            <a:r>
              <a:rPr lang="es-ES_tradnl" sz="29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5129" name="Text Box 9"/>
          <p:cNvSpPr txBox="1">
            <a:spLocks noChangeArrowheads="1"/>
          </p:cNvSpPr>
          <p:nvPr/>
        </p:nvSpPr>
        <p:spPr bwMode="auto">
          <a:xfrm>
            <a:off x="2378075" y="5562600"/>
            <a:ext cx="2773363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19934" tIns="109967" rIns="219934" bIns="109967">
            <a:spAutoFit/>
          </a:bodyPr>
          <a:lstStyle/>
          <a:p>
            <a:pPr defTabSz="2200275">
              <a:spcBef>
                <a:spcPct val="50000"/>
              </a:spcBef>
            </a:pPr>
            <a:endParaRPr lang="es-ES" sz="4300"/>
          </a:p>
        </p:txBody>
      </p:sp>
      <p:pic>
        <p:nvPicPr>
          <p:cNvPr id="5130" name="Picture 10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584325" y="1308100"/>
            <a:ext cx="20605750" cy="27813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131" name="Text Box 11"/>
          <p:cNvSpPr txBox="1">
            <a:spLocks noChangeArrowheads="1"/>
          </p:cNvSpPr>
          <p:nvPr/>
        </p:nvSpPr>
        <p:spPr bwMode="auto">
          <a:xfrm>
            <a:off x="0" y="5070475"/>
            <a:ext cx="23774400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19934" tIns="109967" rIns="219934" bIns="109967">
            <a:spAutoFit/>
          </a:bodyPr>
          <a:lstStyle/>
          <a:p>
            <a:pPr algn="ctr" defTabSz="2200275">
              <a:spcBef>
                <a:spcPct val="50000"/>
              </a:spcBef>
            </a:pPr>
            <a:r>
              <a:rPr lang="es-ES_tradnl" sz="4300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322572" name="Group 12"/>
          <p:cNvGraphicFramePr>
            <a:graphicFrameLocks noGrp="1"/>
          </p:cNvGraphicFramePr>
          <p:nvPr/>
        </p:nvGraphicFramePr>
        <p:xfrm>
          <a:off x="2957513" y="7861300"/>
          <a:ext cx="18426113" cy="3564068"/>
        </p:xfrm>
        <a:graphic>
          <a:graphicData uri="http://schemas.openxmlformats.org/drawingml/2006/table">
            <a:tbl>
              <a:tblPr/>
              <a:tblGrid>
                <a:gridCol w="3071813"/>
                <a:gridCol w="3070225"/>
                <a:gridCol w="3071812"/>
                <a:gridCol w="3070225"/>
                <a:gridCol w="3071813"/>
                <a:gridCol w="3070225"/>
              </a:tblGrid>
              <a:tr h="125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4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4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584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4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4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5155" name="Rectangle 35"/>
          <p:cNvSpPr>
            <a:spLocks noChangeArrowheads="1"/>
          </p:cNvSpPr>
          <p:nvPr/>
        </p:nvSpPr>
        <p:spPr bwMode="auto">
          <a:xfrm>
            <a:off x="0" y="6432550"/>
            <a:ext cx="23774400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19934" tIns="109967" rIns="219934" bIns="109967">
            <a:spAutoFit/>
          </a:bodyPr>
          <a:lstStyle/>
          <a:p>
            <a:pPr algn="ctr" defTabSz="2200275"/>
            <a:r>
              <a:rPr lang="es-ES_tradnl" sz="4300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sz="4300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322596" name="Picture 36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13868400" y="3271838"/>
            <a:ext cx="9312275" cy="3360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32256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256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CANCIONES PARA EL RECUERDO">
  <a:themeElements>
    <a:clrScheme name="TRANSPORTE SOBRE RUEDA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RANSPORTE SOBRE RUEDA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RANSPORTE SOBRE RUEDA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RANSPORTE SOBRE RUEDA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RANSPORTE SOBRE RUEDA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RANSPORTE SOBRE RUEDA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RANSPORTE SOBRE RUEDA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RANSPORTE SOBRE RUEDA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RANSPORTE SOBRE RUEDA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RANSPORTE SOBRE RUEDA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RANSPORTE SOBRE RUEDA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RANSPORTE SOBRE RUEDA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RANSPORTE SOBRE RUEDA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RANSPORTE SOBRE RUEDA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CANCIONES PARA EL RECUERDO</Template>
  <TotalTime>11</TotalTime>
  <Words>92</Words>
  <Application>Microsoft Office PowerPoint</Application>
  <PresentationFormat>Personalizado</PresentationFormat>
  <Paragraphs>35</Paragraphs>
  <Slides>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4" baseType="lpstr">
      <vt:lpstr>CANCIONES PARA EL RECUERDO</vt:lpstr>
      <vt:lpstr>Diseño predeterminado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2013-05-07T18:19:14Z</dcterms:created>
  <dcterms:modified xsi:type="dcterms:W3CDTF">2013-05-07T18:30:36Z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000800da3f000000000001023620</vt:lpwstr>
  </property>
</Properties>
</file>