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4" r:id="rId3"/>
    <p:sldId id="257" r:id="rId4"/>
    <p:sldId id="264" r:id="rId5"/>
    <p:sldId id="258" r:id="rId6"/>
    <p:sldId id="265" r:id="rId7"/>
    <p:sldId id="259" r:id="rId8"/>
    <p:sldId id="276" r:id="rId9"/>
    <p:sldId id="260" r:id="rId10"/>
    <p:sldId id="261" r:id="rId11"/>
    <p:sldId id="262" r:id="rId12"/>
    <p:sldId id="263" r:id="rId13"/>
    <p:sldId id="281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86" r:id="rId23"/>
    <p:sldId id="274" r:id="rId24"/>
    <p:sldId id="275" r:id="rId25"/>
    <p:sldId id="280" r:id="rId26"/>
    <p:sldId id="285" r:id="rId2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LwVHdHHiVh/bY+HznE9rw==" hashData="EngoqY3HONj0riMzHL+IjRzKpI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BC9800"/>
    <a:srgbClr val="321900"/>
    <a:srgbClr val="422100"/>
    <a:srgbClr val="996633"/>
    <a:srgbClr val="336600"/>
    <a:srgbClr val="663300"/>
    <a:srgbClr val="1F3E00"/>
    <a:srgbClr val="5C41FD"/>
    <a:srgbClr val="B1AE34"/>
    <a:srgbClr val="B3A02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568" autoAdjust="0"/>
    <p:restoredTop sz="94166" autoAdjust="0"/>
  </p:normalViewPr>
  <p:slideViewPr>
    <p:cSldViewPr>
      <p:cViewPr varScale="1">
        <p:scale>
          <a:sx n="56" d="100"/>
          <a:sy n="56" d="100"/>
        </p:scale>
        <p:origin x="-102" y="-11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4F613-9397-4FAE-82FB-D2A5DFE0ED51}" type="datetimeFigureOut">
              <a:rPr lang="es-ES" smtClean="0"/>
              <a:pPr/>
              <a:t>03/04/2016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7EEA6-71D7-4EA9-9AA1-AE96C64E9E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4F613-9397-4FAE-82FB-D2A5DFE0ED51}" type="datetimeFigureOut">
              <a:rPr lang="es-ES" smtClean="0"/>
              <a:pPr/>
              <a:t>03/04/2016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7EEA6-71D7-4EA9-9AA1-AE96C64E9E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4F613-9397-4FAE-82FB-D2A5DFE0ED51}" type="datetimeFigureOut">
              <a:rPr lang="es-ES" smtClean="0"/>
              <a:pPr/>
              <a:t>03/04/2016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7EEA6-71D7-4EA9-9AA1-AE96C64E9E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4F613-9397-4FAE-82FB-D2A5DFE0ED51}" type="datetimeFigureOut">
              <a:rPr lang="es-ES" smtClean="0"/>
              <a:pPr/>
              <a:t>03/04/2016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7EEA6-71D7-4EA9-9AA1-AE96C64E9E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4F613-9397-4FAE-82FB-D2A5DFE0ED51}" type="datetimeFigureOut">
              <a:rPr lang="es-ES" smtClean="0"/>
              <a:pPr/>
              <a:t>03/04/2016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7EEA6-71D7-4EA9-9AA1-AE96C64E9E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4F613-9397-4FAE-82FB-D2A5DFE0ED51}" type="datetimeFigureOut">
              <a:rPr lang="es-ES" smtClean="0"/>
              <a:pPr/>
              <a:t>03/04/2016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7EEA6-71D7-4EA9-9AA1-AE96C64E9E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4F613-9397-4FAE-82FB-D2A5DFE0ED51}" type="datetimeFigureOut">
              <a:rPr lang="es-ES" smtClean="0"/>
              <a:pPr/>
              <a:t>03/04/2016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7EEA6-71D7-4EA9-9AA1-AE96C64E9E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4F613-9397-4FAE-82FB-D2A5DFE0ED51}" type="datetimeFigureOut">
              <a:rPr lang="es-ES" smtClean="0"/>
              <a:pPr/>
              <a:t>03/04/2016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7EEA6-71D7-4EA9-9AA1-AE96C64E9E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4F613-9397-4FAE-82FB-D2A5DFE0ED51}" type="datetimeFigureOut">
              <a:rPr lang="es-ES" smtClean="0"/>
              <a:pPr/>
              <a:t>03/04/2016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7EEA6-71D7-4EA9-9AA1-AE96C64E9E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4F613-9397-4FAE-82FB-D2A5DFE0ED51}" type="datetimeFigureOut">
              <a:rPr lang="es-ES" smtClean="0"/>
              <a:pPr/>
              <a:t>03/04/2016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7EEA6-71D7-4EA9-9AA1-AE96C64E9E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4F613-9397-4FAE-82FB-D2A5DFE0ED51}" type="datetimeFigureOut">
              <a:rPr lang="es-ES" smtClean="0"/>
              <a:pPr/>
              <a:t>03/04/2016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7EEA6-71D7-4EA9-9AA1-AE96C64E9E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6884F613-9397-4FAE-82FB-D2A5DFE0ED51}" type="datetimeFigureOut">
              <a:rPr lang="es-ES" smtClean="0"/>
              <a:pPr/>
              <a:t>03/04/2016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D777EEA6-71D7-4EA9-9AA1-AE96C64E9E0D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Vivaldi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Vivaldi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Vivaldi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Vivaldi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12.gif"/><Relationship Id="rId4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1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8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gif"/><Relationship Id="rId5" Type="http://schemas.openxmlformats.org/officeDocument/2006/relationships/image" Target="../media/image23.jpeg"/><Relationship Id="rId4" Type="http://schemas.openxmlformats.org/officeDocument/2006/relationships/image" Target="../media/image2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32.jpeg"/><Relationship Id="rId4" Type="http://schemas.openxmlformats.org/officeDocument/2006/relationships/image" Target="../media/image3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3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8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16.jpeg"/><Relationship Id="rId4" Type="http://schemas.openxmlformats.org/officeDocument/2006/relationships/image" Target="../media/image4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4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4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4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22.gif"/><Relationship Id="rId4" Type="http://schemas.openxmlformats.org/officeDocument/2006/relationships/image" Target="../media/image5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16.jpeg"/><Relationship Id="rId4" Type="http://schemas.openxmlformats.org/officeDocument/2006/relationships/image" Target="../media/image5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50.jpeg"/><Relationship Id="rId4" Type="http://schemas.openxmlformats.org/officeDocument/2006/relationships/image" Target="../media/image5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5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6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6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39.jpeg"/><Relationship Id="rId4" Type="http://schemas.openxmlformats.org/officeDocument/2006/relationships/image" Target="../media/image66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jpeg"/><Relationship Id="rId3" Type="http://schemas.openxmlformats.org/officeDocument/2006/relationships/image" Target="../media/image67.jpeg"/><Relationship Id="rId7" Type="http://schemas.openxmlformats.org/officeDocument/2006/relationships/image" Target="../media/image71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png"/><Relationship Id="rId5" Type="http://schemas.openxmlformats.org/officeDocument/2006/relationships/image" Target="../media/image69.gif"/><Relationship Id="rId10" Type="http://schemas.openxmlformats.org/officeDocument/2006/relationships/image" Target="../media/image8.jpeg"/><Relationship Id="rId4" Type="http://schemas.openxmlformats.org/officeDocument/2006/relationships/image" Target="../media/image68.png"/><Relationship Id="rId9" Type="http://schemas.openxmlformats.org/officeDocument/2006/relationships/image" Target="../media/image73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13" Type="http://schemas.openxmlformats.org/officeDocument/2006/relationships/image" Target="../media/image79.png"/><Relationship Id="rId18" Type="http://schemas.openxmlformats.org/officeDocument/2006/relationships/image" Target="../media/image8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5.png"/><Relationship Id="rId11" Type="http://schemas.openxmlformats.org/officeDocument/2006/relationships/image" Target="../media/image7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4.png"/><Relationship Id="rId9" Type="http://schemas.openxmlformats.org/officeDocument/2006/relationships/image" Target="../media/image7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Nueva carpeta\PPS DE CREACION PROPIA - EXCLUSIVOS\- Camina siempre hacia adelante\Imágenes\1 - slide_1-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652" name="Picture 76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27784" y="3284984"/>
            <a:ext cx="3009900" cy="720080"/>
          </a:xfrm>
          <a:prstGeom prst="rect">
            <a:avLst/>
          </a:prstGeom>
          <a:noFill/>
        </p:spPr>
      </p:pic>
      <p:pic>
        <p:nvPicPr>
          <p:cNvPr id="24654" name="Picture 78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75656" y="1916832"/>
            <a:ext cx="2657475" cy="709334"/>
          </a:xfrm>
          <a:prstGeom prst="rect">
            <a:avLst/>
          </a:prstGeom>
          <a:noFill/>
        </p:spPr>
      </p:pic>
      <p:pic>
        <p:nvPicPr>
          <p:cNvPr id="24656" name="Picture 80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23728" y="2564903"/>
            <a:ext cx="2762250" cy="892041"/>
          </a:xfrm>
          <a:prstGeom prst="rect">
            <a:avLst/>
          </a:prstGeom>
          <a:noFill/>
        </p:spPr>
      </p:pic>
      <p:pic>
        <p:nvPicPr>
          <p:cNvPr id="24658" name="Picture 82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43807" y="4293096"/>
            <a:ext cx="2376265" cy="419101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 flipV="1">
            <a:off x="0" y="0"/>
            <a:ext cx="5148064" cy="378904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H="1" flipV="1">
            <a:off x="4067944" y="0"/>
            <a:ext cx="5076056" cy="378904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3068960"/>
            <a:ext cx="5148064" cy="378904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H="1">
            <a:off x="4067944" y="3068960"/>
            <a:ext cx="5076056" cy="378904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500">
    <p:sndAc>
      <p:stSnd>
        <p:snd r:embed="rId2" name="Alberto Cortez Camina Siempre Adelante - trimmed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2" dur="4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46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46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4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4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46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46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46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46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4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4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4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4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3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300"/>
                                        <p:tgtEl>
                                          <p:spTgt spid="246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200" fill="hold"/>
                                        <p:tgtEl>
                                          <p:spTgt spid="24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200" fill="hold"/>
                                        <p:tgtEl>
                                          <p:spTgt spid="24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4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4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5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5" name="Picture 7" descr="D:\Nueva carpeta\PPS DE CREACION PROPIA - EXCLUSIVOS\- Camina siempre hacia adelante\Imágenes\2 - 156780_park-alejka-drzewa-liscie-jesi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51520" y="4509120"/>
            <a:ext cx="381642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ln w="3175">
                  <a:solidFill>
                    <a:schemeClr val="accent6">
                      <a:lumMod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Cuando le dije a mi padre </a:t>
            </a:r>
          </a:p>
        </p:txBody>
      </p:sp>
      <p:pic>
        <p:nvPicPr>
          <p:cNvPr id="2053" name="Picture 5" descr="D:\Nueva carpeta\PPS DE CREACION PROPIA - EXCLUSIVOS\- Camina siempre hacia adelante\Imágenes\3 - 443568627_7d3a2b20dd_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35013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39552" y="2852936"/>
            <a:ext cx="38202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ln w="3175">
                  <a:solidFill>
                    <a:srgbClr val="FFFF0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Que me iba a echar a volar,</a:t>
            </a:r>
            <a:endParaRPr lang="es-ES" sz="3200" b="1" dirty="0">
              <a:ln w="3175">
                <a:solidFill>
                  <a:srgbClr val="FFFF00"/>
                </a:solidFill>
              </a:ln>
              <a:blipFill>
                <a:blip r:embed="rId5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56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D:\Nueva carpeta\PPS DE CREACION PROPIA - EXCLUSIVOS\- Camina siempre hacia adelante\Imágenes\Bosque mágic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55776" y="2708920"/>
            <a:ext cx="313419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Vivaldi" pitchFamily="66" charset="0"/>
              </a:rPr>
              <a:t>Que ya tenía mis alas </a:t>
            </a:r>
            <a:endParaRPr lang="es-ES" sz="3200" b="1" dirty="0">
              <a:blipFill>
                <a:blip r:embed="rId3"/>
                <a:stretch>
                  <a:fillRect/>
                </a:stretch>
              </a:blip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  <a:latin typeface="Vivaldi" pitchFamily="66" charset="0"/>
            </a:endParaRPr>
          </a:p>
        </p:txBody>
      </p:sp>
      <p:pic>
        <p:nvPicPr>
          <p:cNvPr id="3077" name="Picture 5" descr="D:\Nueva carpeta\PPS DE CREACION PROPIA - EXCLUSIVOS\- Camina siempre hacia adelante\Imágenes\3d-abstract-widewallpaper-autumn-5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187624" y="4941168"/>
            <a:ext cx="25202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Y abandonaba el hogar.</a:t>
            </a:r>
            <a:endParaRPr lang="es-ES" sz="3200" b="1" dirty="0">
              <a:blipFill>
                <a:blip r:embed="rId5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2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C41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D:\Nueva carpeta\PPS DE CREACION PROPIA - EXCLUSIVOS\- Camina siempre hacia adelante\Imágenes\fondo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11560" y="1628800"/>
            <a:ext cx="21602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481800"/>
                  </a:glow>
                </a:effectLst>
                <a:latin typeface="Vivaldi" pitchFamily="66" charset="0"/>
              </a:rPr>
              <a:t>Se puso serio y me dijo: </a:t>
            </a:r>
          </a:p>
        </p:txBody>
      </p:sp>
      <p:pic>
        <p:nvPicPr>
          <p:cNvPr id="4100" name="Picture 4" descr="D:\Nueva carpeta\PPS DE CREACION PROPIA - EXCLUSIVOS\- Camina siempre hacia adelante\Imágenes\perennial-flowers-A4-1080x60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 rot="10800000" flipV="1">
            <a:off x="6660232" y="1772816"/>
            <a:ext cx="187220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603890"/>
                  </a:glow>
                </a:effectLst>
                <a:latin typeface="Vivaldi" pitchFamily="66" charset="0"/>
              </a:rPr>
              <a:t>A mí me ha pasado igual, </a:t>
            </a:r>
            <a:endParaRPr lang="es-ES" sz="3200" b="1" dirty="0">
              <a:blipFill>
                <a:blip r:embed="rId3"/>
                <a:stretch>
                  <a:fillRect/>
                </a:stretch>
              </a:blipFill>
              <a:effectLst>
                <a:glow rad="63500">
                  <a:srgbClr val="603890"/>
                </a:glow>
              </a:effectLst>
              <a:latin typeface="Vivaldi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D:\Nueva carpeta\PPS DE CREACION PROPIA - EXCLUSIVOS\- Camina siempre hacia adelante\Imágenes\cañon-del-colc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34787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0" y="836712"/>
            <a:ext cx="230425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También me fui de la casa </a:t>
            </a:r>
            <a:endParaRPr lang="es-ES" sz="3200" b="1" dirty="0">
              <a:blipFill>
                <a:blip r:embed="rId4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pic>
        <p:nvPicPr>
          <p:cNvPr id="5125" name="Picture 5" descr="D:\Nueva carpeta\PPS DE CREACION PROPIA - EXCLUSIVOS\- Camina siempre hacia adelante\Imágenes\MisFondosHD.com_camino-de-arboles_1366x76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940152" y="908720"/>
            <a:ext cx="194421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blipFill>
                  <a:blip r:embed="rId6"/>
                  <a:stretch>
                    <a:fillRect/>
                  </a:stretch>
                </a:blipFill>
                <a:latin typeface="Vivaldi" pitchFamily="66" charset="0"/>
              </a:rPr>
              <a:t>Cuando tenía tu edad. </a:t>
            </a:r>
            <a:endParaRPr lang="es-ES" sz="3200" b="1" dirty="0">
              <a:blipFill>
                <a:blip r:embed="rId6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2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C98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D:\Nueva carpeta\PPS DE CREACION PROPIA - EXCLUSIVOS\- Camina siempre hacia adelante\Imágenes\CAMINO VERDAD Y VIDA 1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980728"/>
            <a:ext cx="35283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rgbClr val="663300"/>
                </a:solidFill>
                <a:effectLst/>
                <a:latin typeface="Vivaldi" pitchFamily="66" charset="0"/>
              </a:rPr>
              <a:t>En cuanto llama la vida </a:t>
            </a:r>
          </a:p>
        </p:txBody>
      </p:sp>
      <p:pic>
        <p:nvPicPr>
          <p:cNvPr id="6150" name="Picture 6" descr="D:\Nueva carpeta\PPS DE CREACION PROPIA - EXCLUSIVOS\- Camina siempre hacia adelante\Imágenes\Fondos-de-escritorio-paisajes-Path1-1080x19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27011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228184" y="980728"/>
            <a:ext cx="23762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481800">
                      <a:alpha val="40000"/>
                    </a:srgbClr>
                  </a:glow>
                </a:effectLst>
                <a:latin typeface="Vivaldi" pitchFamily="66" charset="0"/>
              </a:rPr>
              <a:t>Los hijos siempre se van;</a:t>
            </a:r>
            <a:endParaRPr lang="es-ES" sz="3200" b="1" dirty="0">
              <a:blipFill>
                <a:blip r:embed="rId4"/>
                <a:stretch>
                  <a:fillRect/>
                </a:stretch>
              </a:blipFill>
              <a:effectLst>
                <a:glow rad="63500">
                  <a:srgbClr val="481800">
                    <a:alpha val="40000"/>
                  </a:srgbClr>
                </a:glow>
              </a:effectLst>
              <a:latin typeface="Vivaldi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7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F3E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Nueva carpeta\PPS DE CREACION PROPIA - EXCLUSIVOS\- Camina siempre hacia adelante\Imágenes\camino_arboled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755576" y="980728"/>
            <a:ext cx="386355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Te está esperando el camino </a:t>
            </a:r>
            <a:endParaRPr lang="es-ES" sz="3200" b="1" dirty="0">
              <a:blipFill>
                <a:blip r:embed="rId3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pic>
        <p:nvPicPr>
          <p:cNvPr id="7172" name="Picture 4" descr="D:\Nueva carpeta\PPS DE CREACION PROPIA - EXCLUSIVOS\- Camina siempre hacia adelante\Imágenes\imagem paisagem rodovi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035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76056" y="620688"/>
            <a:ext cx="32367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Y no le gusta esperar. </a:t>
            </a:r>
            <a:endParaRPr lang="es-ES" sz="3200" b="1" dirty="0">
              <a:blipFill>
                <a:blip r:embed="rId5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76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D:\Nueva carpeta\PPS DE CREACION PROPIA - EXCLUSIVOS\- Camina siempre hacia adelante\Imágenes\14 - 5D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300192" y="620688"/>
            <a:ext cx="230425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2E1900"/>
                  </a:glow>
                </a:effectLst>
                <a:latin typeface="Vivaldi" pitchFamily="66" charset="0"/>
              </a:rPr>
              <a:t>Camina siempre adelante </a:t>
            </a:r>
          </a:p>
        </p:txBody>
      </p:sp>
      <p:pic>
        <p:nvPicPr>
          <p:cNvPr id="23555" name="Picture 3" descr="D:\Nueva carpeta\Mis Imágenes\Tubes\hombres\f4ltav5y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2348880"/>
            <a:ext cx="1676400" cy="4179887"/>
          </a:xfrm>
          <a:prstGeom prst="rect">
            <a:avLst/>
          </a:prstGeom>
          <a:noFill/>
        </p:spPr>
      </p:pic>
      <p:pic>
        <p:nvPicPr>
          <p:cNvPr id="23554" name="Picture 2" descr="D:\Nueva carpeta\PPS DE CREACION PROPIA - EXCLUSIVOS\- Camina siempre hacia adelante\Imágenes\15 - escalera-al-paraiso_1920x1080_Xtrafondos.com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404664"/>
            <a:ext cx="37000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2F420A"/>
                  </a:glow>
                </a:effectLst>
                <a:latin typeface="Vivaldi" pitchFamily="66" charset="0"/>
              </a:rPr>
              <a:t>T</a:t>
            </a:r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2F420A"/>
                  </a:glow>
                </a:effectLst>
                <a:latin typeface="Vivaldi" pitchFamily="66" charset="0"/>
              </a:rPr>
              <a:t>irando </a:t>
            </a: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2F420A"/>
                  </a:glow>
                </a:effectLst>
                <a:latin typeface="Vivaldi" pitchFamily="66" charset="0"/>
              </a:rPr>
              <a:t>bien de la rienda, 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53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18" dur="8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 descr="D:\Nueva carpeta\PPS DE CREACION PROPIA - EXCLUSIVOS\- Camina siempre hacia adelante\Imágenes\jesien-park-alejka-kolorowe-drzew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699792" y="5589240"/>
            <a:ext cx="39693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rgbClr val="990000"/>
                </a:solidFill>
                <a:effectLst>
                  <a:glow rad="63500">
                    <a:srgbClr val="FFFF00">
                      <a:alpha val="40000"/>
                    </a:srgbClr>
                  </a:glow>
                </a:effectLst>
                <a:latin typeface="Vivaldi" pitchFamily="66" charset="0"/>
              </a:rPr>
              <a:t>M</a:t>
            </a:r>
            <a:r>
              <a:rPr lang="es-ES" sz="3200" b="1" dirty="0" smtClean="0">
                <a:solidFill>
                  <a:srgbClr val="990000"/>
                </a:solidFill>
                <a:effectLst>
                  <a:glow rad="63500">
                    <a:srgbClr val="FFFF00">
                      <a:alpha val="40000"/>
                    </a:srgbClr>
                  </a:glow>
                </a:effectLst>
                <a:latin typeface="Vivaldi" pitchFamily="66" charset="0"/>
              </a:rPr>
              <a:t>as </a:t>
            </a:r>
            <a:r>
              <a:rPr lang="es-ES" sz="3200" b="1" dirty="0">
                <a:solidFill>
                  <a:srgbClr val="990000"/>
                </a:solidFill>
                <a:effectLst>
                  <a:glow rad="63500">
                    <a:srgbClr val="FFFF00">
                      <a:alpha val="40000"/>
                    </a:srgbClr>
                  </a:glow>
                </a:effectLst>
                <a:latin typeface="Vivaldi" pitchFamily="66" charset="0"/>
              </a:rPr>
              <a:t>nunca ofendas a nadie </a:t>
            </a:r>
          </a:p>
        </p:txBody>
      </p:sp>
      <p:pic>
        <p:nvPicPr>
          <p:cNvPr id="22530" name="Picture 2" descr="D:\Nueva carpeta\PPS DE CREACION PROPIA - EXCLUSIVOS\- Camina siempre hacia adelante\Imágenes\17 - kép 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635896" y="1124744"/>
            <a:ext cx="36724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P</a:t>
            </a:r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ara </a:t>
            </a:r>
            <a:r>
              <a:rPr lang="es-ES" sz="3200" b="1" dirty="0"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que nadie te </a:t>
            </a:r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ofenda</a:t>
            </a:r>
            <a:r>
              <a:rPr lang="es-ES" sz="3200" b="1" dirty="0"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 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D:\Nueva carpeta\PPS DE CREACION PROPIA - EXCLUSIVOS\- Camina siempre hacia adelante\Imágenes\Beautiful-Nature-Purple-Flowers-Stairs-Way-Free-HD-Wallpaper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2" y="2492896"/>
            <a:ext cx="23762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2E1900">
                      <a:alpha val="40000"/>
                    </a:srgbClr>
                  </a:glow>
                </a:effectLst>
                <a:latin typeface="Vivaldi" pitchFamily="66" charset="0"/>
              </a:rPr>
              <a:t>Camina siempre adelante </a:t>
            </a:r>
          </a:p>
        </p:txBody>
      </p:sp>
      <p:pic>
        <p:nvPicPr>
          <p:cNvPr id="15361" name="Picture 1" descr="D:\Nueva carpeta\Mis Imágenes\Tubes\hombres\Another Dud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476672"/>
            <a:ext cx="1239418" cy="3842197"/>
          </a:xfrm>
          <a:prstGeom prst="rect">
            <a:avLst/>
          </a:prstGeom>
          <a:noFill/>
        </p:spPr>
      </p:pic>
      <p:pic>
        <p:nvPicPr>
          <p:cNvPr id="21507" name="Picture 3" descr="D:\Nueva carpeta\PPS DE CREACION PROPIA - EXCLUSIVOS\- Camina siempre hacia adelante\Imágenes\19 - Camino-al-so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300192" y="548680"/>
            <a:ext cx="25922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rgbClr val="BC4C00"/>
                  </a:glow>
                </a:effectLst>
                <a:latin typeface="Vivaldi" pitchFamily="66" charset="0"/>
              </a:rPr>
              <a:t>Y</a:t>
            </a:r>
            <a:r>
              <a:rPr lang="es-ES" sz="3200" b="1" dirty="0" smtClean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rgbClr val="BC4C00"/>
                  </a:glow>
                </a:effectLst>
                <a:latin typeface="Vivaldi" pitchFamily="66" charset="0"/>
              </a:rPr>
              <a:t> </a:t>
            </a:r>
            <a:r>
              <a:rPr lang="es-ES" sz="3200" b="1" dirty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rgbClr val="BC4C00"/>
                  </a:glow>
                </a:effectLst>
                <a:latin typeface="Vivaldi" pitchFamily="66" charset="0"/>
              </a:rPr>
              <a:t>ve marcando tu senda, 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34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15" dur="5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5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D:\Nueva carpeta\PPS DE CREACION PROPIA - EXCLUSIVOS\- Camina siempre hacia adelante\Imágenes\20 - Santiago de Compostela...camin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83568" y="980728"/>
            <a:ext cx="37641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C</a:t>
            </a:r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uanto </a:t>
            </a: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mejor trigo siembres </a:t>
            </a:r>
          </a:p>
        </p:txBody>
      </p:sp>
      <p:pic>
        <p:nvPicPr>
          <p:cNvPr id="20482" name="Picture 2" descr="D:\Nueva carpeta\PPS DE CREACION PROPIA - EXCLUSIVOS\- Camina siempre hacia adelante\Imágenes\Paisajes-Naturales-HDR-HD_0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24128" y="4077072"/>
            <a:ext cx="201622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003300"/>
                  </a:glow>
                </a:effectLst>
                <a:latin typeface="Vivaldi" pitchFamily="66" charset="0"/>
              </a:rPr>
              <a:t>M</a:t>
            </a:r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003300"/>
                  </a:glow>
                </a:effectLst>
                <a:latin typeface="Vivaldi" pitchFamily="66" charset="0"/>
              </a:rPr>
              <a:t>ejor </a:t>
            </a:r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003300"/>
                  </a:glow>
                </a:effectLst>
                <a:latin typeface="Vivaldi" pitchFamily="66" charset="0"/>
              </a:rPr>
              <a:t>será la molienda. 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3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221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9457" name="Picture 1" descr="D:\Nueva carpeta\PPS DE CREACION PROPIA - EXCLUSIVOS\- Camina siempre hacia adelante\Imágenes\22 - 9154185wf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8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 descr="D:\Nueva carpeta\PPS DE CREACION PROPIA - EXCLUSIVOS\- Camina siempre hacia adelante\Imágenes\23 - liscie-alejka-park-drzew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059832" y="4797152"/>
            <a:ext cx="280831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2E1900">
                      <a:alpha val="40000"/>
                    </a:srgbClr>
                  </a:glow>
                </a:effectLst>
                <a:latin typeface="Vivaldi" pitchFamily="66" charset="0"/>
              </a:rPr>
              <a:t>No has de confiar en la piedra </a:t>
            </a:r>
          </a:p>
        </p:txBody>
      </p:sp>
      <p:pic>
        <p:nvPicPr>
          <p:cNvPr id="18436" name="Picture 4" descr="D:\Nueva carpeta\PPS DE CREACION PROPIA - EXCLUSIVOS\- Camina siempre hacia adelante\Imágenes\24 - 56690110515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1484784"/>
            <a:ext cx="37321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1111FF"/>
                  </a:glow>
                </a:effectLst>
                <a:latin typeface="Vivaldi" pitchFamily="66" charset="0"/>
              </a:rPr>
              <a:t>C</a:t>
            </a:r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1111FF"/>
                  </a:glow>
                </a:effectLst>
                <a:latin typeface="Vivaldi" pitchFamily="66" charset="0"/>
              </a:rPr>
              <a:t>on </a:t>
            </a: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1111FF"/>
                  </a:glow>
                </a:effectLst>
                <a:latin typeface="Vivaldi" pitchFamily="66" charset="0"/>
              </a:rPr>
              <a:t>la que te puedas topar, 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D:\Nueva carpeta\PPS DE CREACION PROPIA - EXCLUSIVOS\- Camina siempre hacia adelante\Imágenes\25 - camino-verde-a-orillas-del-río-paisaje-green-path-1920x1200-wallpap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771800" y="5301208"/>
            <a:ext cx="28889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8A2B00"/>
                  </a:glow>
                </a:effectLst>
                <a:latin typeface="Vivaldi" pitchFamily="66" charset="0"/>
              </a:rPr>
              <a:t>A</a:t>
            </a:r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8A2B00"/>
                  </a:glow>
                </a:effectLst>
                <a:latin typeface="Vivaldi" pitchFamily="66" charset="0"/>
              </a:rPr>
              <a:t>pártala </a:t>
            </a: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8A2B00"/>
                  </a:glow>
                </a:effectLst>
                <a:latin typeface="Vivaldi" pitchFamily="66" charset="0"/>
              </a:rPr>
              <a:t>del camino </a:t>
            </a:r>
          </a:p>
        </p:txBody>
      </p:sp>
      <p:pic>
        <p:nvPicPr>
          <p:cNvPr id="17410" name="Picture 2" descr="D:\Nueva carpeta\PPS DE CREACION PROPIA - EXCLUSIVOS\- Camina siempre hacia adelante\Imágenes\26 - garden-stepping-stones-big-1600x1200-at-garden-stepping-stones-1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771800" y="836712"/>
            <a:ext cx="201622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001E00">
                      <a:alpha val="40000"/>
                    </a:srgbClr>
                  </a:glow>
                </a:effectLst>
                <a:latin typeface="Vivaldi" pitchFamily="66" charset="0"/>
              </a:rPr>
              <a:t>P</a:t>
            </a:r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001E00">
                      <a:alpha val="40000"/>
                    </a:srgbClr>
                  </a:glow>
                </a:effectLst>
                <a:latin typeface="Vivaldi" pitchFamily="66" charset="0"/>
              </a:rPr>
              <a:t>or </a:t>
            </a: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001E00">
                      <a:alpha val="40000"/>
                    </a:srgbClr>
                  </a:glow>
                </a:effectLst>
                <a:latin typeface="Vivaldi" pitchFamily="66" charset="0"/>
              </a:rPr>
              <a:t>los que vienen </a:t>
            </a:r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001E00">
                      <a:alpha val="40000"/>
                    </a:srgbClr>
                  </a:glow>
                </a:effectLst>
                <a:latin typeface="Vivaldi" pitchFamily="66" charset="0"/>
              </a:rPr>
              <a:t>detrás</a:t>
            </a: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001E00">
                      <a:alpha val="40000"/>
                    </a:srgbClr>
                  </a:glow>
                </a:effectLst>
                <a:latin typeface="Vivaldi" pitchFamily="66" charset="0"/>
              </a:rPr>
              <a:t> 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2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D:\Nueva carpeta\PPS DE CREACION PROPIA - EXCLUSIVOS\- Camina siempre hacia adelante\Imágenes\27 - jPOxiYIzpZnO8bap7VvVaBm1kB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4869160"/>
            <a:ext cx="21602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003600">
                      <a:alpha val="40000"/>
                    </a:srgbClr>
                  </a:glow>
                </a:effectLst>
                <a:latin typeface="Vivaldi" pitchFamily="66" charset="0"/>
              </a:rPr>
              <a:t>Cuando te falte un amigo </a:t>
            </a:r>
          </a:p>
        </p:txBody>
      </p:sp>
      <p:pic>
        <p:nvPicPr>
          <p:cNvPr id="2051" name="Picture 3" descr="D:\Nueva carpeta\PPS DE CREACION PROPIA - EXCLUSIVOS\- Camina siempre hacia adelante\Imágenes\28 - artsfon.com-2800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75856" y="692696"/>
            <a:ext cx="399660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482700"/>
                  </a:glow>
                </a:effectLst>
                <a:latin typeface="Vivaldi" pitchFamily="66" charset="0"/>
              </a:rPr>
              <a:t>O</a:t>
            </a:r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482700"/>
                  </a:glow>
                </a:effectLst>
                <a:latin typeface="Vivaldi" pitchFamily="66" charset="0"/>
              </a:rPr>
              <a:t> </a:t>
            </a: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482700"/>
                  </a:glow>
                </a:effectLst>
                <a:latin typeface="Vivaldi" pitchFamily="66" charset="0"/>
              </a:rPr>
              <a:t>un perro con quien hablar, 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40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D:\Nueva carpeta\PPS DE CREACION PROPIA - EXCLUSIVOS\- Camina siempre hacia adelante\Imágenes\29 - 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635896" y="548680"/>
            <a:ext cx="402385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M</a:t>
            </a:r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ira </a:t>
            </a: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hacia dentro y contigo </a:t>
            </a:r>
          </a:p>
        </p:txBody>
      </p:sp>
      <p:pic>
        <p:nvPicPr>
          <p:cNvPr id="15362" name="Picture 2" descr="D:\Nueva carpeta\PPS DE CREACION PROPIA - EXCLUSIVOS\- Camina siempre hacia adelante\Imágenes\norways-atlantic-road-stretches-across-seven-bridges-and-offers-breathtaking-views-of-the-atlantic-ocean-if-you-drive-in-calmer-weather-you-might-eve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04048" y="1916832"/>
            <a:ext cx="35445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H</a:t>
            </a:r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as </a:t>
            </a:r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de poder conversar. 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1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D:\Nueva carpeta\PPS DE CREACION PROPIA - EXCLUSIVOS\- Camina siempre hacia adelante\Imágenes\10152034_768447233165928_8192601406402307316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16016" y="1628800"/>
            <a:ext cx="344517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Camina siempre adelante </a:t>
            </a:r>
          </a:p>
        </p:txBody>
      </p:sp>
      <p:pic>
        <p:nvPicPr>
          <p:cNvPr id="6147" name="Picture 3" descr="D:\Nueva carpeta\PPS DE CREACION PROPIA - EXCLUSIVOS\- Camina siempre hacia adelante\Imágenes\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96136" y="692696"/>
            <a:ext cx="27363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4C2A00"/>
                  </a:glow>
                </a:effectLst>
                <a:latin typeface="Vivaldi" pitchFamily="66" charset="0"/>
              </a:rPr>
              <a:t>P</a:t>
            </a:r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4C2A00"/>
                  </a:glow>
                </a:effectLst>
                <a:latin typeface="Vivaldi" pitchFamily="66" charset="0"/>
              </a:rPr>
              <a:t>ensando </a:t>
            </a:r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4C2A00"/>
                  </a:glow>
                </a:effectLst>
                <a:latin typeface="Vivaldi" pitchFamily="66" charset="0"/>
              </a:rPr>
              <a:t>que hay un mañana,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84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D:\Nueva carpeta\PPS DE CREACION PROPIA - EXCLUSIVOS\- Camina siempre hacia adelante\Imágenes\131041j1dl1yzsa7dv11h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44008" y="1268760"/>
            <a:ext cx="33425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1A0F27"/>
                  </a:glow>
                </a:effectLst>
                <a:latin typeface="Vivaldi" pitchFamily="66" charset="0"/>
              </a:rPr>
              <a:t>N</a:t>
            </a:r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1A0F27"/>
                  </a:glow>
                </a:effectLst>
                <a:latin typeface="Vivaldi" pitchFamily="66" charset="0"/>
              </a:rPr>
              <a:t>o </a:t>
            </a: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1A0F27"/>
                  </a:glow>
                </a:effectLst>
                <a:latin typeface="Vivaldi" pitchFamily="66" charset="0"/>
              </a:rPr>
              <a:t>te permitas perderlo </a:t>
            </a:r>
          </a:p>
        </p:txBody>
      </p:sp>
      <p:pic>
        <p:nvPicPr>
          <p:cNvPr id="13314" name="Picture 2" descr="D:\Nueva carpeta\PPS DE CREACION PROPIA - EXCLUSIVOS\- Camina siempre hacia adelante\Imágenes\34 - roads-autumn-fall-rain-wet-water-reflection-fence-landscapes-trees-desktop-background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259632" y="908720"/>
            <a:ext cx="26642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“Porque este </a:t>
            </a:r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buena la </a:t>
            </a:r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cama</a:t>
            </a:r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 </a:t>
            </a:r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”</a:t>
            </a:r>
            <a:endParaRPr lang="es-ES" sz="3200" b="1" dirty="0">
              <a:blipFill>
                <a:blip r:embed="rId5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10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5" name="Picture 7" descr="D:\Nueva carpeta\PPS DE CREACION PROPIA - EXCLUSIVOS\- Camina siempre hacia adelante\Imágenes\36 - camina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83568" y="4725144"/>
            <a:ext cx="344517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001E00"/>
                  </a:glow>
                </a:effectLst>
                <a:latin typeface="Vivaldi" pitchFamily="66" charset="0"/>
              </a:rPr>
              <a:t>Camina siempre adelante </a:t>
            </a:r>
          </a:p>
        </p:txBody>
      </p:sp>
      <p:pic>
        <p:nvPicPr>
          <p:cNvPr id="12289" name="Picture 1" descr="D:\Nueva carpeta\PPS DE CREACION PROPIA - EXCLUSIVOS\- Camina siempre hacia adelante\Imágenes\35 - p2.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476672"/>
            <a:ext cx="25202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rgbClr val="FFFF00"/>
                </a:solidFill>
                <a:effectLst>
                  <a:glow rad="63500">
                    <a:srgbClr val="001E00">
                      <a:alpha val="40000"/>
                    </a:srgbClr>
                  </a:glow>
                </a:effectLst>
                <a:latin typeface="Vivaldi" pitchFamily="66" charset="0"/>
              </a:rPr>
              <a:t>N</a:t>
            </a:r>
            <a:r>
              <a:rPr lang="es-ES" sz="3200" b="1" dirty="0" smtClean="0">
                <a:solidFill>
                  <a:srgbClr val="FFFF00"/>
                </a:solidFill>
                <a:effectLst>
                  <a:glow rad="63500">
                    <a:srgbClr val="001E00">
                      <a:alpha val="40000"/>
                    </a:srgbClr>
                  </a:glow>
                </a:effectLst>
                <a:latin typeface="Vivaldi" pitchFamily="66" charset="0"/>
              </a:rPr>
              <a:t>o </a:t>
            </a:r>
            <a:r>
              <a:rPr lang="es-ES" sz="3200" b="1" dirty="0">
                <a:solidFill>
                  <a:srgbClr val="FFFF00"/>
                </a:solidFill>
                <a:effectLst>
                  <a:glow rad="63500">
                    <a:srgbClr val="001E00">
                      <a:alpha val="40000"/>
                    </a:srgbClr>
                  </a:glow>
                </a:effectLst>
                <a:latin typeface="Vivaldi" pitchFamily="66" charset="0"/>
              </a:rPr>
              <a:t>te derrumbes por nada 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6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ueva carpeta\PPS DE CREACION PROPIA - EXCLUSIVOS\- Camina siempre hacia adelante\Imágenes\37 - gunes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148064" y="908720"/>
            <a:ext cx="28803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AE3702">
                      <a:alpha val="40000"/>
                    </a:srgbClr>
                  </a:glow>
                </a:effectLst>
                <a:latin typeface="Vivaldi" pitchFamily="66" charset="0"/>
              </a:rPr>
              <a:t>Y</a:t>
            </a:r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AE3702">
                      <a:alpha val="40000"/>
                    </a:srgbClr>
                  </a:glow>
                </a:effectLst>
                <a:latin typeface="Vivaldi" pitchFamily="66" charset="0"/>
              </a:rPr>
              <a:t> </a:t>
            </a: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AE3702">
                      <a:alpha val="40000"/>
                    </a:srgbClr>
                  </a:glow>
                </a:effectLst>
                <a:latin typeface="Vivaldi" pitchFamily="66" charset="0"/>
              </a:rPr>
              <a:t>extiende abierta tu mano</a:t>
            </a:r>
          </a:p>
        </p:txBody>
      </p:sp>
      <p:pic>
        <p:nvPicPr>
          <p:cNvPr id="11265" name="Picture 1" descr="D:\Nueva carpeta\PPS DE CREACION PROPIA - EXCLUSIVOS\- Camina siempre hacia adelante\Imágenes\El-Siq-a-la-luz-de-las-velas.-Petra.-Jordani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0"/>
            <a:ext cx="9150350" cy="68643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5" y="1268760"/>
            <a:ext cx="27363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P</a:t>
            </a:r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ara </a:t>
            </a: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quien quiera </a:t>
            </a:r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estrecharla....</a:t>
            </a: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 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4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D:\Nueva carpeta\PPS DE CREACION PROPIA - EXCLUSIVOS\- Camina siempre hacia adelante\Imágenes\road-landscape-summer-backgroun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xit" presetSubtype="3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9" grpId="1" animBg="1"/>
      <p:bldP spid="11" grpId="0" animBg="1"/>
      <p:bldP spid="1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:\Nueva carpeta\PPS DE CREACION PROPIA - EXCLUSIVOS\- Camina siempre hacia adelante\Imágenes\39 - Beautiful-sunset-scenery-forest-trees-road-clouds-colors_2560x16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44008" y="1052736"/>
            <a:ext cx="35974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600000"/>
                  </a:glow>
                </a:effectLst>
                <a:latin typeface="Vivaldi" pitchFamily="66" charset="0"/>
              </a:rPr>
              <a:t>Cuando le dije a mi padre </a:t>
            </a:r>
          </a:p>
        </p:txBody>
      </p:sp>
      <p:pic>
        <p:nvPicPr>
          <p:cNvPr id="10243" name="Picture 3" descr="D:\Nueva carpeta\PPS DE CREACION PROPIA - EXCLUSIVOS\- Camina siempre hacia adelante\Imágenes\HDR-landscape-sky-clouds-sunset-lake-boat-trees-forest-road_1920x12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27584" y="3501008"/>
            <a:ext cx="230425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001E00">
                      <a:alpha val="40000"/>
                    </a:srgbClr>
                  </a:glow>
                </a:effectLst>
                <a:latin typeface="Vivaldi" pitchFamily="66" charset="0"/>
              </a:rPr>
              <a:t>Q</a:t>
            </a:r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001E00">
                      <a:alpha val="40000"/>
                    </a:srgbClr>
                  </a:glow>
                </a:effectLst>
                <a:latin typeface="Vivaldi" pitchFamily="66" charset="0"/>
              </a:rPr>
              <a:t>ue </a:t>
            </a: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001E00">
                      <a:alpha val="40000"/>
                    </a:srgbClr>
                  </a:glow>
                </a:effectLst>
                <a:latin typeface="Vivaldi" pitchFamily="66" charset="0"/>
              </a:rPr>
              <a:t>me iba a echar a volar, 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D:\Nueva carpeta\PPS DE CREACION PROPIA - EXCLUSIVOS\- Camina siempre hacia adelante\Imágenes\41 - forests_009-_djmazain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699792" y="1628800"/>
            <a:ext cx="34660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001E00">
                      <a:alpha val="40000"/>
                    </a:srgbClr>
                  </a:glow>
                </a:effectLst>
                <a:latin typeface="Vivaldi" pitchFamily="66" charset="0"/>
              </a:rPr>
              <a:t>S</a:t>
            </a:r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001E00">
                      <a:alpha val="40000"/>
                    </a:srgbClr>
                  </a:glow>
                </a:effectLst>
                <a:latin typeface="Vivaldi" pitchFamily="66" charset="0"/>
              </a:rPr>
              <a:t>e </a:t>
            </a: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001E00">
                      <a:alpha val="40000"/>
                    </a:srgbClr>
                  </a:glow>
                </a:effectLst>
                <a:latin typeface="Vivaldi" pitchFamily="66" charset="0"/>
              </a:rPr>
              <a:t>me nublaron los ojos </a:t>
            </a:r>
          </a:p>
        </p:txBody>
      </p:sp>
      <p:pic>
        <p:nvPicPr>
          <p:cNvPr id="9218" name="Picture 2" descr="D:\Nueva carpeta\PPS DE CREACION PROPIA - EXCLUSIVOS\- Camina siempre hacia adelante\Imágenes\42 - purple_dream-_djmazain_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907704" y="5013176"/>
            <a:ext cx="34612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362050"/>
                  </a:glow>
                </a:effectLst>
                <a:latin typeface="Vivaldi" pitchFamily="66" charset="0"/>
              </a:rPr>
              <a:t>Y</a:t>
            </a:r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362050"/>
                  </a:glow>
                </a:effectLst>
                <a:latin typeface="Vivaldi" pitchFamily="66" charset="0"/>
              </a:rPr>
              <a:t> </a:t>
            </a:r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362050"/>
                  </a:glow>
                </a:effectLst>
                <a:latin typeface="Vivaldi" pitchFamily="66" charset="0"/>
              </a:rPr>
              <a:t>me marché del hogar.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79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Nueva carpeta\PPS DE CREACION PROPIA - EXCLUSIVOS\- Camina siempre hacia adelante\Imágenes\wbRZQj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4100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844824"/>
            <a:ext cx="2085975" cy="666751"/>
          </a:xfrm>
          <a:prstGeom prst="rect">
            <a:avLst/>
          </a:prstGeom>
          <a:noFill/>
        </p:spPr>
      </p:pic>
      <p:grpSp>
        <p:nvGrpSpPr>
          <p:cNvPr id="9" name="8 Grupo"/>
          <p:cNvGrpSpPr/>
          <p:nvPr/>
        </p:nvGrpSpPr>
        <p:grpSpPr>
          <a:xfrm>
            <a:off x="7524328" y="4869160"/>
            <a:ext cx="1295401" cy="1637903"/>
            <a:chOff x="7452320" y="3645024"/>
            <a:chExt cx="1295401" cy="1637903"/>
          </a:xfrm>
        </p:grpSpPr>
        <p:pic>
          <p:nvPicPr>
            <p:cNvPr id="7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flipH="1">
              <a:off x="7452320" y="3645024"/>
              <a:ext cx="1218665" cy="12438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04" name="Picture 8" descr="Rendered Image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452321" y="4797152"/>
              <a:ext cx="1295400" cy="485775"/>
            </a:xfrm>
            <a:prstGeom prst="rect">
              <a:avLst/>
            </a:prstGeom>
            <a:noFill/>
          </p:spPr>
        </p:pic>
      </p:grpSp>
      <p:pic>
        <p:nvPicPr>
          <p:cNvPr id="4110" name="Picture 14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19672" y="2492896"/>
            <a:ext cx="5412110" cy="1333501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 cap="sq"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928662" y="0"/>
            <a:ext cx="914400" cy="6858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857356" y="0"/>
            <a:ext cx="914400" cy="6858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 cap="sq"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786050" y="0"/>
            <a:ext cx="914400" cy="6858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714776" y="0"/>
            <a:ext cx="914400" cy="6858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 cap="sq"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643438" y="0"/>
            <a:ext cx="914400" cy="6858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572132" y="0"/>
            <a:ext cx="914400" cy="6858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 cap="sq"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500826" y="0"/>
            <a:ext cx="914400" cy="6858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7300938" y="0"/>
            <a:ext cx="914400" cy="6858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 cap="sq"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8229600" y="0"/>
            <a:ext cx="914400" cy="6858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3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24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235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1575</TotalTime>
  <Words>243</Words>
  <Application>Microsoft Office PowerPoint</Application>
  <PresentationFormat>Presentación en pantalla (4:3)</PresentationFormat>
  <Paragraphs>43</Paragraphs>
  <Slides>25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 M</dc:creator>
  <cp:lastModifiedBy>Margarita</cp:lastModifiedBy>
  <cp:revision>138</cp:revision>
  <dcterms:created xsi:type="dcterms:W3CDTF">2013-05-07T17:33:53Z</dcterms:created>
  <dcterms:modified xsi:type="dcterms:W3CDTF">2016-04-03T21:58:54Z</dcterms:modified>
</cp:coreProperties>
</file>