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2" r:id="rId3"/>
    <p:sldId id="293" r:id="rId4"/>
    <p:sldId id="269" r:id="rId5"/>
    <p:sldId id="267" r:id="rId6"/>
    <p:sldId id="290" r:id="rId7"/>
    <p:sldId id="280" r:id="rId8"/>
    <p:sldId id="268" r:id="rId9"/>
    <p:sldId id="266" r:id="rId10"/>
    <p:sldId id="264" r:id="rId11"/>
    <p:sldId id="262" r:id="rId12"/>
    <p:sldId id="263" r:id="rId13"/>
    <p:sldId id="270" r:id="rId14"/>
    <p:sldId id="261" r:id="rId15"/>
    <p:sldId id="282" r:id="rId16"/>
    <p:sldId id="279" r:id="rId17"/>
    <p:sldId id="276" r:id="rId18"/>
    <p:sldId id="274" r:id="rId19"/>
    <p:sldId id="273" r:id="rId20"/>
    <p:sldId id="281" r:id="rId21"/>
    <p:sldId id="285" r:id="rId22"/>
    <p:sldId id="284" r:id="rId23"/>
    <p:sldId id="283" r:id="rId24"/>
    <p:sldId id="260" r:id="rId25"/>
    <p:sldId id="259" r:id="rId26"/>
    <p:sldId id="277" r:id="rId27"/>
    <p:sldId id="258" r:id="rId28"/>
    <p:sldId id="257" r:id="rId29"/>
    <p:sldId id="286" r:id="rId30"/>
    <p:sldId id="288" r:id="rId31"/>
    <p:sldId id="287" r:id="rId32"/>
    <p:sldId id="292" r:id="rId33"/>
    <p:sldId id="271" r:id="rId34"/>
    <p:sldId id="291" r:id="rId35"/>
    <p:sldId id="289" r:id="rId36"/>
    <p:sldId id="278" r:id="rId37"/>
    <p:sldId id="294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059Osi50nHN9SwQtxc/vA" hashData="r617/9RQj5GQiUeqeMUOYnuBeP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05FF"/>
    <a:srgbClr val="3333FF"/>
    <a:srgbClr val="CD75C0"/>
    <a:srgbClr val="FF9999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32" autoAdjust="0"/>
    <p:restoredTop sz="93073" autoAdjust="0"/>
  </p:normalViewPr>
  <p:slideViewPr>
    <p:cSldViewPr>
      <p:cViewPr>
        <p:scale>
          <a:sx n="50" d="100"/>
          <a:sy n="50" d="100"/>
        </p:scale>
        <p:origin x="-1074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265016-C197-459B-8174-EF975195722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86E6D-1D42-404F-8DE1-0F065F331B57}" type="datetimeFigureOut">
              <a:rPr lang="es-ES" smtClean="0"/>
              <a:pPr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174A7-49A8-473C-8036-E7AB9767F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15F03B-0CEB-4912-9703-FCE8825699D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4.png"/><Relationship Id="rId7" Type="http://schemas.openxmlformats.org/officeDocument/2006/relationships/image" Target="../media/image8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a11f496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505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d000dd4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1071538" y="-7453"/>
            <a:ext cx="6343679" cy="6865454"/>
          </a:xfrm>
          <a:prstGeom prst="rect">
            <a:avLst/>
          </a:prstGeom>
        </p:spPr>
      </p:pic>
      <p:pic>
        <p:nvPicPr>
          <p:cNvPr id="36886" name="Picture 22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357158" y="214290"/>
            <a:ext cx="638175" cy="685800"/>
          </a:xfrm>
          <a:prstGeom prst="rect">
            <a:avLst/>
          </a:prstGeom>
          <a:noFill/>
        </p:spPr>
      </p:pic>
      <p:pic>
        <p:nvPicPr>
          <p:cNvPr id="36888" name="Picture 24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85720" y="857232"/>
            <a:ext cx="1076325" cy="933450"/>
          </a:xfrm>
          <a:prstGeom prst="rect">
            <a:avLst/>
          </a:prstGeom>
          <a:noFill/>
        </p:spPr>
      </p:pic>
      <p:pic>
        <p:nvPicPr>
          <p:cNvPr id="36890" name="Picture 26" descr="Rendered Image"/>
          <p:cNvPicPr>
            <a:picLocks noChangeAspect="1" noChangeArrowheads="1"/>
          </p:cNvPicPr>
          <p:nvPr/>
        </p:nvPicPr>
        <p:blipFill>
          <a:blip r:embed="rId7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85720" y="1571612"/>
            <a:ext cx="485775" cy="676276"/>
          </a:xfrm>
          <a:prstGeom prst="rect">
            <a:avLst/>
          </a:prstGeom>
          <a:noFill/>
        </p:spPr>
      </p:pic>
      <p:pic>
        <p:nvPicPr>
          <p:cNvPr id="36892" name="Picture 28" descr="Rendered Image"/>
          <p:cNvPicPr>
            <a:picLocks noChangeAspect="1" noChangeArrowheads="1"/>
          </p:cNvPicPr>
          <p:nvPr/>
        </p:nvPicPr>
        <p:blipFill>
          <a:blip r:embed="rId8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85720" y="2214554"/>
            <a:ext cx="638175" cy="685800"/>
          </a:xfrm>
          <a:prstGeom prst="rect">
            <a:avLst/>
          </a:prstGeom>
          <a:noFill/>
        </p:spPr>
      </p:pic>
      <p:pic>
        <p:nvPicPr>
          <p:cNvPr id="22" name="Picture 24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14282" y="2857496"/>
            <a:ext cx="1076325" cy="933450"/>
          </a:xfrm>
          <a:prstGeom prst="rect">
            <a:avLst/>
          </a:prstGeom>
          <a:noFill/>
        </p:spPr>
      </p:pic>
      <p:pic>
        <p:nvPicPr>
          <p:cNvPr id="36894" name="Picture 30" descr="Rendered Image"/>
          <p:cNvPicPr>
            <a:picLocks noChangeAspect="1" noChangeArrowheads="1"/>
          </p:cNvPicPr>
          <p:nvPr/>
        </p:nvPicPr>
        <p:blipFill>
          <a:blip r:embed="rId9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14282" y="3643314"/>
            <a:ext cx="1009650" cy="876300"/>
          </a:xfrm>
          <a:prstGeom prst="rect">
            <a:avLst/>
          </a:prstGeom>
          <a:noFill/>
        </p:spPr>
      </p:pic>
      <p:pic>
        <p:nvPicPr>
          <p:cNvPr id="24" name="Picture 26" descr="Rendered Image"/>
          <p:cNvPicPr>
            <a:picLocks noChangeAspect="1" noChangeArrowheads="1"/>
          </p:cNvPicPr>
          <p:nvPr/>
        </p:nvPicPr>
        <p:blipFill>
          <a:blip r:embed="rId7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357158" y="4500570"/>
            <a:ext cx="485775" cy="676276"/>
          </a:xfrm>
          <a:prstGeom prst="rect">
            <a:avLst/>
          </a:prstGeom>
          <a:noFill/>
        </p:spPr>
      </p:pic>
      <p:pic>
        <p:nvPicPr>
          <p:cNvPr id="36896" name="Picture 32" descr="Rendered Image"/>
          <p:cNvPicPr>
            <a:picLocks noChangeAspect="1" noChangeArrowheads="1"/>
          </p:cNvPicPr>
          <p:nvPr/>
        </p:nvPicPr>
        <p:blipFill>
          <a:blip r:embed="rId10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14282" y="5214950"/>
            <a:ext cx="762000" cy="676276"/>
          </a:xfrm>
          <a:prstGeom prst="rect">
            <a:avLst/>
          </a:prstGeom>
          <a:noFill/>
        </p:spPr>
      </p:pic>
      <p:pic>
        <p:nvPicPr>
          <p:cNvPr id="26" name="Picture 24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14282" y="5924550"/>
            <a:ext cx="1076325" cy="933450"/>
          </a:xfrm>
          <a:prstGeom prst="rect">
            <a:avLst/>
          </a:prstGeom>
          <a:noFill/>
        </p:spPr>
      </p:pic>
      <p:pic>
        <p:nvPicPr>
          <p:cNvPr id="36866" name="Picture 2" descr="Rendered Image"/>
          <p:cNvPicPr>
            <a:picLocks noChangeAspect="1" noChangeArrowheads="1"/>
          </p:cNvPicPr>
          <p:nvPr/>
        </p:nvPicPr>
        <p:blipFill>
          <a:blip r:embed="rId11">
            <a:lum bright="20000" contrast="40000"/>
          </a:blip>
          <a:srcRect/>
          <a:stretch>
            <a:fillRect/>
          </a:stretch>
        </p:blipFill>
        <p:spPr bwMode="auto">
          <a:xfrm>
            <a:off x="5643570" y="6357958"/>
            <a:ext cx="3083740" cy="214314"/>
          </a:xfrm>
          <a:prstGeom prst="rect">
            <a:avLst/>
          </a:prstGeom>
          <a:noFill/>
        </p:spPr>
      </p:pic>
      <p:pic>
        <p:nvPicPr>
          <p:cNvPr id="16" name="Picture 4" descr="Tube visage d homme!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21176926">
            <a:off x="700117" y="-487981"/>
            <a:ext cx="2914256" cy="4028998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sndAc>
      <p:stSnd>
        <p:snd r:embed="rId2" name="BAILARINA - VICTOR MANU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68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6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6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6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6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6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6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6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7f27d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475022462.jpg"/>
          <p:cNvPicPr>
            <a:picLocks noChangeAspect="1"/>
          </p:cNvPicPr>
          <p:nvPr/>
        </p:nvPicPr>
        <p:blipFill>
          <a:blip r:embed="rId3"/>
          <a:srcRect l="14062" r="15625"/>
          <a:stretch>
            <a:fillRect/>
          </a:stretch>
        </p:blipFill>
        <p:spPr>
          <a:xfrm>
            <a:off x="1071538" y="0"/>
            <a:ext cx="6929486" cy="692943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versario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335b2e0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47" y="-857280"/>
            <a:ext cx="9063853" cy="1028707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4820" name="Picture 4" descr="Tube visage d homme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77871">
            <a:off x="-250236" y="-332475"/>
            <a:ext cx="3486150" cy="481965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1192a3f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11503Paulina del Val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882454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33794" name="Picture 2" descr="Tube visage d homme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76273">
            <a:off x="6627856" y="-7182"/>
            <a:ext cx="2277447" cy="3148602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93f876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i7r7zj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920" y="56381"/>
            <a:ext cx="4092971" cy="6745237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090d9f6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CD75C0">
                <a:tint val="45000"/>
                <a:satMod val="400000"/>
              </a:srgbClr>
            </a:duotone>
            <a:lum bright="-2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2ttkw5h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571604" y="-352173"/>
            <a:ext cx="6072230" cy="7683229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587d8550.jpg"/>
          <p:cNvPicPr>
            <a:picLocks noChangeAspect="1"/>
          </p:cNvPicPr>
          <p:nvPr/>
        </p:nvPicPr>
        <p:blipFill>
          <a:blip r:embed="rId2"/>
          <a:srcRect t="135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ce32fb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-285776"/>
            <a:ext cx="4578104" cy="6572248"/>
          </a:xfrm>
          <a:prstGeom prst="rect">
            <a:avLst/>
          </a:prstGeom>
        </p:spPr>
      </p:pic>
      <p:pic>
        <p:nvPicPr>
          <p:cNvPr id="28674" name="Picture 2" descr="Tube visage d homme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81006">
            <a:off x="286296" y="-413162"/>
            <a:ext cx="2754549" cy="3392302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19cb2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du3rv3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5" y="-173587"/>
            <a:ext cx="7500990" cy="71372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f1a519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l5w3ls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2" y="48270"/>
            <a:ext cx="6043634" cy="6809729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1d45a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ce22c3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3731" y="0"/>
            <a:ext cx="6840269" cy="7417581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8fcd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fe8d4c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1" y="0"/>
            <a:ext cx="527799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18defd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rluvkbx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-357214"/>
            <a:ext cx="5713909" cy="7747080"/>
          </a:xfrm>
          <a:prstGeom prst="rect">
            <a:avLst/>
          </a:prstGeom>
        </p:spPr>
      </p:pic>
      <p:pic>
        <p:nvPicPr>
          <p:cNvPr id="31746" name="Picture 2" descr="Tube visage d homme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259746" flipH="1">
            <a:off x="6358589" y="-678102"/>
            <a:ext cx="2781808" cy="370905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-flames-wallpapers_12720_1280x800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7143776"/>
          </a:xfrm>
          <a:prstGeom prst="rect">
            <a:avLst/>
          </a:prstGeom>
        </p:spPr>
      </p:pic>
      <p:pic>
        <p:nvPicPr>
          <p:cNvPr id="5" name="4 Imagen" descr="6fqcyaz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071546"/>
            <a:ext cx="8001056" cy="5099494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3b5f34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1fe19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57166"/>
            <a:ext cx="7241669" cy="6500834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0dfb4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53c2e6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-285776"/>
            <a:ext cx="9144000" cy="7143776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40002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3711ba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-357214"/>
            <a:ext cx="7715304" cy="7715304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_de_lineas_y_degradados-1024x62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93578a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4929222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urnee-de-la-femme-a240433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08281" cy="6858000"/>
          </a:xfrm>
          <a:prstGeom prst="rect">
            <a:avLst/>
          </a:prstGeom>
        </p:spPr>
      </p:pic>
      <p:pic>
        <p:nvPicPr>
          <p:cNvPr id="5" name="4 Imagen" descr="d9c34e3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6736739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12bd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twg1qql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714612" y="144887"/>
            <a:ext cx="3614753" cy="671311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2530" name="Picture 2" descr="Tube visage d homme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30302">
            <a:off x="194918" y="-116102"/>
            <a:ext cx="2961231" cy="364683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quidfireworkskaliedog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571qbjv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-12831"/>
            <a:ext cx="6215105" cy="6963704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ange-phantom-hue-desi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0dd3654bde85383c71c62c06843a39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60318" cy="6349207"/>
          </a:xfrm>
          <a:prstGeom prst="rect">
            <a:avLst/>
          </a:prstGeom>
        </p:spPr>
      </p:pic>
      <p:pic>
        <p:nvPicPr>
          <p:cNvPr id="6" name="5 Imagen" descr="diapo9b2cf6e1a8ddd80b23e7c0cba69945a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143373" y="1000108"/>
            <a:ext cx="5000627" cy="6349207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descreen-pink-ste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13"/>
            <a:ext cx="9144000" cy="6811173"/>
          </a:xfrm>
          <a:prstGeom prst="rect">
            <a:avLst/>
          </a:prstGeom>
        </p:spPr>
      </p:pic>
      <p:pic>
        <p:nvPicPr>
          <p:cNvPr id="5" name="4 Imagen" descr="ai6ioqu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5796861" cy="7108055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6a9c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d5065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-1"/>
            <a:ext cx="5214974" cy="7567177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2e860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us5rb9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85728"/>
            <a:ext cx="678661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bd580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1662d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47833"/>
            <a:ext cx="5572164" cy="6762334"/>
          </a:xfrm>
          <a:prstGeom prst="rect">
            <a:avLst/>
          </a:prstGeom>
        </p:spPr>
      </p:pic>
      <p:pic>
        <p:nvPicPr>
          <p:cNvPr id="19458" name="Picture 2" descr="Tube visage d homme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359524">
            <a:off x="6347939" y="-587662"/>
            <a:ext cx="2842943" cy="350116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8bf0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d_html231922_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530645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72994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3c25c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406" y="0"/>
            <a:ext cx="4929188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ad3c2c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a72da4a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0"/>
            <a:ext cx="5362580" cy="7010914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8858bd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63" y="0"/>
            <a:ext cx="9103074" cy="6858000"/>
          </a:xfrm>
        </p:spPr>
      </p:pic>
      <p:pic>
        <p:nvPicPr>
          <p:cNvPr id="6" name="5 Imagen" descr="ehh1vhiv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214414" y="428604"/>
            <a:ext cx="6866401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421edb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k7xyzyv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167" y="0"/>
            <a:ext cx="8409833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ca0281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0_b285b_cc277969_XX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785794"/>
            <a:ext cx="5325870" cy="535782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12d739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mhj1d4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71703"/>
            <a:ext cx="4875708" cy="6891198"/>
          </a:xfrm>
          <a:prstGeom prst="rect">
            <a:avLst/>
          </a:prstGeom>
        </p:spPr>
      </p:pic>
      <p:pic>
        <p:nvPicPr>
          <p:cNvPr id="32770" name="Picture 2" descr="Tube visage d homme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59483">
            <a:off x="6229784" y="-620623"/>
            <a:ext cx="3443323" cy="424054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f8970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6" name="5 Imagen" descr="iybt3d2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5409413" cy="6632413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d84ee3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7 Imagen" descr="yet6eq3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0"/>
            <a:ext cx="4572032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ba25e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1603ba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8282609" cy="6858000"/>
          </a:xfrm>
          <a:prstGeom prst="rect">
            <a:avLst/>
          </a:prstGeom>
        </p:spPr>
      </p:pic>
      <p:pic>
        <p:nvPicPr>
          <p:cNvPr id="2060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8286776" y="5929330"/>
            <a:ext cx="447675" cy="161925"/>
          </a:xfrm>
          <a:prstGeom prst="rect">
            <a:avLst/>
          </a:prstGeom>
          <a:noFill/>
        </p:spPr>
      </p:pic>
      <p:pic>
        <p:nvPicPr>
          <p:cNvPr id="2062" name="Picture 1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571868" y="5857892"/>
            <a:ext cx="3238500" cy="409575"/>
          </a:xfrm>
          <a:prstGeom prst="rect">
            <a:avLst/>
          </a:prstGeom>
          <a:noFill/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00892" y="5000636"/>
            <a:ext cx="2143108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40</Words>
  <Application>Microsoft Office PowerPoint</Application>
  <PresentationFormat>Presentación en pantalla (4:3)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2013-03-14T23:20:47Z</dcterms:created>
  <dcterms:modified xsi:type="dcterms:W3CDTF">2013-03-14T23:22:13Z</dcterms:modified>
</cp:coreProperties>
</file>