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6" r:id="rId3"/>
    <p:sldId id="299" r:id="rId4"/>
    <p:sldId id="312" r:id="rId5"/>
    <p:sldId id="303" r:id="rId6"/>
    <p:sldId id="314" r:id="rId7"/>
    <p:sldId id="313" r:id="rId8"/>
    <p:sldId id="315" r:id="rId9"/>
    <p:sldId id="256" r:id="rId10"/>
    <p:sldId id="257" r:id="rId11"/>
    <p:sldId id="258" r:id="rId12"/>
    <p:sldId id="283" r:id="rId13"/>
    <p:sldId id="282" r:id="rId14"/>
    <p:sldId id="281" r:id="rId15"/>
    <p:sldId id="279" r:id="rId16"/>
    <p:sldId id="277" r:id="rId17"/>
    <p:sldId id="274" r:id="rId18"/>
    <p:sldId id="272" r:id="rId19"/>
    <p:sldId id="309" r:id="rId20"/>
    <p:sldId id="270" r:id="rId21"/>
    <p:sldId id="263" r:id="rId22"/>
    <p:sldId id="268" r:id="rId23"/>
    <p:sldId id="292" r:id="rId24"/>
    <p:sldId id="267" r:id="rId25"/>
    <p:sldId id="269" r:id="rId26"/>
    <p:sldId id="265" r:id="rId27"/>
    <p:sldId id="296" r:id="rId28"/>
    <p:sldId id="264" r:id="rId29"/>
    <p:sldId id="291" r:id="rId30"/>
    <p:sldId id="287" r:id="rId31"/>
    <p:sldId id="271" r:id="rId32"/>
    <p:sldId id="294" r:id="rId33"/>
    <p:sldId id="266" r:id="rId34"/>
    <p:sldId id="295" r:id="rId35"/>
    <p:sldId id="275" r:id="rId36"/>
    <p:sldId id="259" r:id="rId37"/>
    <p:sldId id="278" r:id="rId38"/>
    <p:sldId id="280" r:id="rId39"/>
    <p:sldId id="273" r:id="rId40"/>
    <p:sldId id="288" r:id="rId41"/>
    <p:sldId id="306" r:id="rId42"/>
    <p:sldId id="305" r:id="rId43"/>
    <p:sldId id="304" r:id="rId44"/>
    <p:sldId id="302" r:id="rId45"/>
    <p:sldId id="301" r:id="rId46"/>
    <p:sldId id="293" r:id="rId47"/>
    <p:sldId id="284" r:id="rId48"/>
    <p:sldId id="307" r:id="rId49"/>
    <p:sldId id="300" r:id="rId50"/>
    <p:sldId id="262" r:id="rId51"/>
    <p:sldId id="298" r:id="rId52"/>
    <p:sldId id="318" r:id="rId53"/>
    <p:sldId id="289" r:id="rId54"/>
    <p:sldId id="297" r:id="rId55"/>
    <p:sldId id="317" r:id="rId56"/>
    <p:sldId id="319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+XyX/CnIYk03+6ScO6Xlg" hashData="tf2pOl34LmJmG0MwPHUUyK7x3S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884C"/>
    <a:srgbClr val="9E0000"/>
    <a:srgbClr val="46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75" autoAdjust="0"/>
    <p:restoredTop sz="93073" autoAdjust="0"/>
  </p:normalViewPr>
  <p:slideViewPr>
    <p:cSldViewPr>
      <p:cViewPr>
        <p:scale>
          <a:sx n="50" d="100"/>
          <a:sy n="50" d="100"/>
        </p:scale>
        <p:origin x="-726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9016BB-9037-4E14-AB62-A7E4CE4108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EB961-3525-440C-94E2-FE257F32AC1E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79255-B8CF-4119-B0F1-E0518A896E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28AC56-CB53-48EE-A1DC-ACAAF887F9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3.png"/><Relationship Id="rId7" Type="http://schemas.openxmlformats.org/officeDocument/2006/relationships/image" Target="../media/image6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642910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elks02lmnz8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heart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2000240"/>
            <a:ext cx="1614664" cy="105251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heart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4717" y="2285992"/>
            <a:ext cx="1168985" cy="85725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4278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214290"/>
            <a:ext cx="3781425" cy="1576367"/>
          </a:xfrm>
          <a:prstGeom prst="rect">
            <a:avLst/>
          </a:prstGeom>
          <a:noFill/>
        </p:spPr>
      </p:pic>
      <p:pic>
        <p:nvPicPr>
          <p:cNvPr id="54280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285728"/>
            <a:ext cx="3143272" cy="1076326"/>
          </a:xfrm>
          <a:prstGeom prst="rect">
            <a:avLst/>
          </a:prstGeom>
          <a:noFill/>
        </p:spPr>
      </p:pic>
      <p:pic>
        <p:nvPicPr>
          <p:cNvPr id="56326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4786314" y="6143644"/>
            <a:ext cx="2786082" cy="26100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>
        <p:snd r:embed="rId2" name="Baila conmigo Leonard Cohen - Dance Me to the End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cena-roman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1939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22900_356033781112762_198885673494241_872713_190297246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673287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erapia de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-balnaya-para-na-meropriyatiya-i-korporativy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2_20120830222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0794" y="0"/>
            <a:ext cx="5582412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entinas-Facundo-Gomez-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JLR56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642918"/>
            <a:ext cx="25779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Bailando llévame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tu belleza</a:t>
            </a:r>
          </a:p>
          <a:p>
            <a:pPr algn="ctr"/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539027_263166380480601_1539814371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14348" y="1500174"/>
            <a:ext cx="231345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un ardiente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violín</a:t>
            </a:r>
          </a:p>
          <a:p>
            <a:pPr algn="ctr"/>
            <a:endParaRPr lang="es-ES" sz="2400" dirty="0" smtClean="0">
              <a:solidFill>
                <a:srgbClr val="FFFF00"/>
              </a:solidFill>
            </a:endParaRPr>
          </a:p>
          <a:p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3143304" y="2500306"/>
            <a:ext cx="151297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sz="24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lourdes2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0140" y="0"/>
            <a:ext cx="5613694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00034" y="642918"/>
            <a:ext cx="302852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Llévame  bailando  a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través  del  pánico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Hasta  recuperarme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contigo  ya  a  salvo</a:t>
            </a:r>
          </a:p>
          <a:p>
            <a:pPr algn="ctr"/>
            <a:endParaRPr lang="es-ES" sz="2400" b="1" dirty="0" smtClean="0"/>
          </a:p>
          <a:p>
            <a:pPr algn="ctr"/>
            <a:endParaRPr lang="es-ES" sz="24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24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428604"/>
            <a:ext cx="27606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Llévame  como una</a:t>
            </a:r>
          </a:p>
          <a:p>
            <a:pPr algn="ctr"/>
            <a:r>
              <a:rPr lang="es-ES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rama de olivo</a:t>
            </a:r>
          </a:p>
          <a:p>
            <a:endParaRPr lang="es-ES" sz="24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P90043311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1285860"/>
            <a:ext cx="234711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sé mi paloma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protectora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v-ritme-sva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596" y="428604"/>
            <a:ext cx="32047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final del amor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s-ES" dirty="0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9501222" y="214311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" name="7 Imagen" descr="Tang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372"/>
            <a:ext cx="9144000" cy="6811256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500042"/>
            <a:ext cx="320632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Llévame   bailando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final del amor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s-ES" dirty="0" smtClean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8786842" y="542926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/>
          </a:p>
        </p:txBody>
      </p:sp>
      <p:pic>
        <p:nvPicPr>
          <p:cNvPr id="8" name="7 Imagen" descr="s37ku6xfz3v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71024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357686" y="5657671"/>
            <a:ext cx="43476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ver tu belleza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los testigos se han ido 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LY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1357298"/>
            <a:ext cx="49968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Déjame  sentir  tus  movimientos  tal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como lo hacen  en  Babilonia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reative_Wallpaper_Girl_with_ornament_019701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49711" y="1571612"/>
            <a:ext cx="45592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Muéstrame  suavemente  lo que,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yo conozco  de  tus  límites.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most-kiss-romantic-dance-wallpaper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143504" y="857233"/>
            <a:ext cx="4000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fin del amor 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94071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285728"/>
            <a:ext cx="320632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0000"/>
                </a:solidFill>
              </a:rPr>
              <a:t>Llévame bailando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Hasta el final del amor</a:t>
            </a:r>
          </a:p>
          <a:p>
            <a:endParaRPr lang="es-ES" b="1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mantic_love_couple-16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6f7db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lavik_kryklyvyy-anna_melnikov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6853_Papel-de-Parede-Caleidoscopio--46853_1152x864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ovios-Bailan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-214338"/>
            <a:ext cx="6715172" cy="748425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57158" y="5657671"/>
            <a:ext cx="49968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hasta el momento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boda, bailemos una y otra vez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7" name="6 Imagen" descr="24_Miraj.jpg"/>
          <p:cNvPicPr>
            <a:picLocks noChangeAspect="1"/>
          </p:cNvPicPr>
          <p:nvPr/>
        </p:nvPicPr>
        <p:blipFill>
          <a:blip r:embed="rId2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mod_article45828448_4f84c624b190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1714488"/>
            <a:ext cx="4710405" cy="475113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42910" y="3786190"/>
            <a:ext cx="29338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hasta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final del amor...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13485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47884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 con ternura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por   mucho tiempo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709.jpg"/>
          <p:cNvPicPr>
            <a:picLocks noChangeAspect="1"/>
          </p:cNvPicPr>
          <p:nvPr/>
        </p:nvPicPr>
        <p:blipFill>
          <a:blip r:embed="rId2"/>
          <a:srcRect t="15152"/>
          <a:stretch>
            <a:fillRect/>
          </a:stretch>
        </p:blipFill>
        <p:spPr>
          <a:xfrm>
            <a:off x="857224" y="0"/>
            <a:ext cx="742955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86446" y="285728"/>
            <a:ext cx="293381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hasta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final del amor...</a:t>
            </a:r>
          </a:p>
          <a:p>
            <a:pPr algn="ctr"/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 smtClean="0"/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165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29058" y="428604"/>
            <a:ext cx="29338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hasta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 final  del  amor...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mbara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4500570"/>
            <a:ext cx="3170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hasta los niños que piden nacer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pa-personas-suncamp-marca-gillibrand_iZ6XvZxXpZ3XfZ121180044-406004255-3.jpgXsZ121180044xI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868" y="5429264"/>
            <a:ext cx="51435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 conmigo hasta el fin del amor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Levanta una tienda como refugio 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28662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f1c1f8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4071942"/>
            <a:ext cx="35718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2">
                    <a:lumMod val="90000"/>
                  </a:schemeClr>
                </a:solidFill>
              </a:rPr>
              <a:t>Baila conmigo a través de las cortinas, </a:t>
            </a:r>
          </a:p>
          <a:p>
            <a:pPr algn="ctr"/>
            <a:r>
              <a:rPr lang="es-ES" sz="2400" b="1" dirty="0" smtClean="0">
                <a:solidFill>
                  <a:schemeClr val="tx2">
                    <a:lumMod val="90000"/>
                  </a:schemeClr>
                </a:solidFill>
              </a:rPr>
              <a:t>que nuestros besos han desvestido.</a:t>
            </a:r>
          </a:p>
          <a:p>
            <a:endParaRPr lang="es-ES" sz="2400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-3071866" y="33575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28662" y="72866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pic>
        <p:nvPicPr>
          <p:cNvPr id="5" name="4 Imagen" descr="7584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628" y="571480"/>
            <a:ext cx="328327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Llévame  bailando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final del  amor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185-ifyoulove_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ankoboev.Ru_vlyublennaya_para_na_most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12980_devushka_paren_zakat_siluyety_muzyka_tanec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357818" y="221455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tango--es-uno-de-los-generos-musicales-que-derrocha-mas-sens-0-20130225014842-0c37eab774d77f07fc4cee9e786744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950" y="0"/>
            <a:ext cx="5494099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reDance___Wallpaper_by_Rox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ANGO-FOTO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eople_Entertainment_and_recreation_Time_for_kisses_020988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umblr_mkqlmxiukq1ri50lg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1" y="0"/>
            <a:ext cx="671514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58" y="1785926"/>
            <a:ext cx="25010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Bailando llévame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Hasta tu belleza</a:t>
            </a:r>
          </a:p>
          <a:p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gothic-rose-roses-sheet-music-strings-violin-white-178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071934" y="5429264"/>
            <a:ext cx="336983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 un  ardiente  violín</a:t>
            </a:r>
          </a:p>
          <a:p>
            <a:endParaRPr lang="es-ES" dirty="0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ango-Milonga-Danse-Couple_04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053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357686" y="4357694"/>
            <a:ext cx="30718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Llévame bailando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través del pánico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recuperarme 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salvo  y contigo</a:t>
            </a:r>
          </a:p>
          <a:p>
            <a:pPr algn="ctr"/>
            <a:endParaRPr lang="es-ES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ankoboev.Ru_ruki_lyubim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388" y="571480"/>
            <a:ext cx="22317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Tócame con tu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Mano desnuda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uantes-roj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857620" y="357166"/>
            <a:ext cx="208101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tócame con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guante</a:t>
            </a:r>
          </a:p>
          <a:p>
            <a:endParaRPr lang="es-ES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97c64e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1059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071802" y="4429132"/>
            <a:ext cx="351410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/>
              <a:t>Llévame  bailando</a:t>
            </a:r>
          </a:p>
          <a:p>
            <a:pPr algn="ctr"/>
            <a:r>
              <a:rPr lang="es-ES" sz="2400" b="1" dirty="0" smtClean="0"/>
              <a:t>Hasta  el  final  del  amor</a:t>
            </a:r>
          </a:p>
          <a:p>
            <a:pPr algn="ctr"/>
            <a:endParaRPr lang="es-ES" sz="2400" b="1" dirty="0" smtClean="0">
              <a:solidFill>
                <a:srgbClr val="FF0000"/>
              </a:solidFill>
            </a:endParaRPr>
          </a:p>
          <a:p>
            <a:pPr algn="ctr"/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78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868" y="1785926"/>
            <a:ext cx="320632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Llévame bailando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final del amor</a:t>
            </a: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antasy_girls_1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357166"/>
            <a:ext cx="32047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Llévame  bailando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final del amor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rst-lesson-romantic-dance-wallpaper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628" y="200024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  <p:pic>
        <p:nvPicPr>
          <p:cNvPr id="8" name="7 Imagen" descr="tango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nergyd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tep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822161" cy="6858000"/>
          </a:xfrm>
          <a:prstGeom prst="rect">
            <a:avLst/>
          </a:prstGeom>
        </p:spPr>
      </p:pic>
      <p:pic>
        <p:nvPicPr>
          <p:cNvPr id="7" name="6 Imagen" descr="step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822161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142976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cbfb1195.jpg"/>
          <p:cNvPicPr>
            <a:picLocks noChangeAspect="1"/>
          </p:cNvPicPr>
          <p:nvPr/>
        </p:nvPicPr>
        <p:blipFill>
          <a:blip r:embed="rId2"/>
          <a:srcRect t="40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928662" y="72866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nice-romantic-dance-wallpapers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71670" y="57148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pad-wallpaper-michael-jackson-hands-suit-background-dance-1024x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</p:spPr>
      </p:pic>
      <p:pic>
        <p:nvPicPr>
          <p:cNvPr id="6" name="5 Imagen" descr="mod_article45828448_4f84c62de80df_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000108"/>
            <a:ext cx="3413816" cy="44458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072074"/>
            <a:ext cx="31422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TEMA</a:t>
            </a:r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 :"Dance me </a:t>
            </a:r>
            <a:r>
              <a:rPr lang="es-ES" sz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to</a:t>
            </a:r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 </a:t>
            </a:r>
            <a:r>
              <a:rPr lang="es-ES" sz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the</a:t>
            </a:r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 </a:t>
            </a:r>
            <a:r>
              <a:rPr lang="es-ES" sz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end</a:t>
            </a:r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 of </a:t>
            </a:r>
            <a:r>
              <a:rPr lang="es-ES" sz="12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love</a:t>
            </a:r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“</a:t>
            </a:r>
          </a:p>
          <a:p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              Baila conmigo hasta el final del amor</a:t>
            </a:r>
          </a:p>
          <a:p>
            <a:endParaRPr lang="es-ES" sz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sto MT" pitchFamily="18" charset="0"/>
            </a:endParaRPr>
          </a:p>
          <a:p>
            <a:r>
              <a:rPr lang="es-ES" sz="12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INTERPRETA</a:t>
            </a:r>
            <a:r>
              <a:rPr lang="es-ES" sz="1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sto MT" pitchFamily="18" charset="0"/>
              </a:rPr>
              <a:t> : Leonard Cohen</a:t>
            </a:r>
            <a:endParaRPr lang="es-ES" sz="1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sto MT" pitchFamily="18" charset="0"/>
            </a:endParaRPr>
          </a:p>
        </p:txBody>
      </p:sp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786314" y="5572140"/>
            <a:ext cx="3786214" cy="638177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13264 -0.0004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67 -0.02199 L -0.20833 -0.02199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24 -0.05208 L -0.07743 -0.05208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25 -1.11111E-6 " pathEditMode="relative" rAng="0" ptsTypes="AA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308</Words>
  <Application>Microsoft Office PowerPoint</Application>
  <PresentationFormat>Presentación en pantalla (4:3)</PresentationFormat>
  <Paragraphs>88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 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2013-04-22T15:15:15Z</dcterms:created>
  <dcterms:modified xsi:type="dcterms:W3CDTF">2013-04-22T15:35:52Z</dcterms:modified>
</cp:coreProperties>
</file>