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4" r:id="rId8"/>
    <p:sldId id="268" r:id="rId9"/>
  </p:sldIdLst>
  <p:sldSz cx="9144000" cy="5143500" type="screen16x9"/>
  <p:notesSz cx="6858000" cy="9144000"/>
  <p:embeddedFontLst>
    <p:embeddedFont>
      <p:font typeface="Harrington" pitchFamily="82" charset="0"/>
      <p:regular r:id="rId10"/>
    </p:embeddedFont>
    <p:embeddedFont>
      <p:font typeface="Kristen ITC" pitchFamily="66" charset="0"/>
      <p:regular r:id="rId11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szevGzQMTtaepayN0/BNQ==" hashData="jJQyZE/JPlVemW0i5Q/9F1dCKE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FF2F2F"/>
    <a:srgbClr val="9A0000"/>
    <a:srgbClr val="FF3300"/>
    <a:srgbClr val="C7CB91"/>
    <a:srgbClr val="00FF00"/>
    <a:srgbClr val="9FD684"/>
    <a:srgbClr val="EDC87F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264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E42C1E-4633-43EE-8944-D2385EAEBBC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7355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038B83-77CC-4220-BCB0-ED4B7BBAEB2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0772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BCEB0E-F5A4-43D4-9165-0AE9D1D1679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8825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335676-797E-4337-A867-7E8DB28B871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61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72BBA-83C4-4A35-B27D-FF3825C4EDF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8103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252EF7-1DB3-4DB9-8070-26F0E39C4B6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571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D0DDAC-8A85-40A9-9D1B-DD9755420DC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4856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90B81C-552B-4D37-8BF1-B2DFE8AE04E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5311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6F0ED7-9DA7-457F-A600-B16807CA22D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1041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996BB3-2FF0-4ABB-8C46-A3D865C36E9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8883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0397AB-72A8-44C2-B9A4-76933D29221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8003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C660366-94D9-41C7-A54F-4F4BA5995E70}" type="slidenum">
              <a:rPr lang="es-ES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jpeg"/><Relationship Id="rId7" Type="http://schemas.openxmlformats.org/officeDocument/2006/relationships/image" Target="../media/image11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0.jpg"/><Relationship Id="rId10" Type="http://schemas.openxmlformats.org/officeDocument/2006/relationships/image" Target="../media/image14.png"/><Relationship Id="rId4" Type="http://schemas.openxmlformats.org/officeDocument/2006/relationships/image" Target="../media/image9.jpe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jpg"/><Relationship Id="rId7" Type="http://schemas.openxmlformats.org/officeDocument/2006/relationships/image" Target="../media/image19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4.gif"/><Relationship Id="rId4" Type="http://schemas.openxmlformats.org/officeDocument/2006/relationships/image" Target="../media/image17.jp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3.jpg"/><Relationship Id="rId7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5.jpg"/><Relationship Id="rId10" Type="http://schemas.openxmlformats.org/officeDocument/2006/relationships/image" Target="../media/image21.png"/><Relationship Id="rId4" Type="http://schemas.openxmlformats.org/officeDocument/2006/relationships/image" Target="../media/image24.jp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8.jpg"/><Relationship Id="rId7" Type="http://schemas.openxmlformats.org/officeDocument/2006/relationships/image" Target="../media/image4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11" Type="http://schemas.openxmlformats.org/officeDocument/2006/relationships/image" Target="../media/image33.png"/><Relationship Id="rId5" Type="http://schemas.openxmlformats.org/officeDocument/2006/relationships/image" Target="../media/image30.gif"/><Relationship Id="rId10" Type="http://schemas.openxmlformats.org/officeDocument/2006/relationships/image" Target="../media/image20.png"/><Relationship Id="rId4" Type="http://schemas.openxmlformats.org/officeDocument/2006/relationships/image" Target="../media/image29.jp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5.jpg"/><Relationship Id="rId7" Type="http://schemas.openxmlformats.org/officeDocument/2006/relationships/image" Target="../media/image39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jpg"/><Relationship Id="rId4" Type="http://schemas.openxmlformats.org/officeDocument/2006/relationships/image" Target="../media/image36.gif"/><Relationship Id="rId9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42.jpg"/><Relationship Id="rId7" Type="http://schemas.openxmlformats.org/officeDocument/2006/relationships/image" Target="../media/image46.gif"/><Relationship Id="rId12" Type="http://schemas.openxmlformats.org/officeDocument/2006/relationships/image" Target="../media/image4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11" Type="http://schemas.openxmlformats.org/officeDocument/2006/relationships/image" Target="../media/image48.png"/><Relationship Id="rId5" Type="http://schemas.openxmlformats.org/officeDocument/2006/relationships/image" Target="../media/image44.png"/><Relationship Id="rId10" Type="http://schemas.openxmlformats.org/officeDocument/2006/relationships/image" Target="../media/image19.png"/><Relationship Id="rId4" Type="http://schemas.openxmlformats.org/officeDocument/2006/relationships/image" Target="../media/image43.png"/><Relationship Id="rId9" Type="http://schemas.openxmlformats.org/officeDocument/2006/relationships/image" Target="../media/image4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69266"/>
            <a:ext cx="6480720" cy="4151588"/>
          </a:xfrm>
          <a:prstGeom prst="rect">
            <a:avLst/>
          </a:prstGeom>
          <a:ln w="57150">
            <a:solidFill>
              <a:srgbClr val="CC0000"/>
            </a:solidFill>
          </a:ln>
          <a:effectLst>
            <a:glow rad="635000">
              <a:srgbClr val="FF2F2F">
                <a:alpha val="61000"/>
              </a:srgbClr>
            </a:glo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9" y="1"/>
            <a:ext cx="815736" cy="53853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667945"/>
            <a:ext cx="2016224" cy="568471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352" y="269266"/>
            <a:ext cx="6480720" cy="4151588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982676"/>
            <a:ext cx="5414612" cy="216082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421" y="269266"/>
            <a:ext cx="28575" cy="29051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30113"/>
            <a:ext cx="28575" cy="29051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4000">
        <p14:flythrough/>
        <p:sndAc>
          <p:stSnd>
            <p:snd r:embed="rId2" name="ausencia.wav"/>
          </p:stSnd>
        </p:sndAc>
      </p:transition>
    </mc:Choice>
    <mc:Fallback xmlns="">
      <p:transition spd="slow" advClick="0" advTm="14000">
        <p:fade/>
        <p:sndAc>
          <p:stSnd>
            <p:snd r:embed="rId9" name="ausenc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2" name="Rectangle 50"/>
          <p:cNvSpPr>
            <a:spLocks noChangeArrowheads="1"/>
          </p:cNvSpPr>
          <p:nvPr/>
        </p:nvSpPr>
        <p:spPr bwMode="auto">
          <a:xfrm>
            <a:off x="1280839" y="1485136"/>
            <a:ext cx="396044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Rothwell Signature" pitchFamily="50" charset="0"/>
              </a:rPr>
              <a:t>Quizás te he imaginado, 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Rothwell Signature" pitchFamily="50" charset="0"/>
              </a:rPr>
              <a:t>tal vez sólo he soñado.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Rothwell Signature" pitchFamily="50" charset="0"/>
              </a:rPr>
              <a:t>Mi alma ansía por ti, 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Rothwell Signature" pitchFamily="50" charset="0"/>
              </a:rPr>
              <a:t>mi piel se duele sin ti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Rothwell Signature" pitchFamily="50" charset="0"/>
              </a:rPr>
              <a:t>el aire esquiva tu voz 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ea typeface="Rothwell Signature" pitchFamily="50" charset="0"/>
            </a:endParaRP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Rothwell Signature" pitchFamily="50" charset="0"/>
              </a:rPr>
              <a:t>y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Rothwell Signature" pitchFamily="50" charset="0"/>
              </a:rPr>
              <a:t>es tan cruel….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Rothwell Signature" pitchFamily="50" charset="0"/>
              </a:rPr>
              <a:t>LA AUSENCIA</a:t>
            </a:r>
          </a:p>
        </p:txBody>
      </p:sp>
      <p:pic>
        <p:nvPicPr>
          <p:cNvPr id="28" name="2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592" y="411510"/>
            <a:ext cx="3229000" cy="4296327"/>
          </a:xfrm>
          <a:prstGeom prst="rect">
            <a:avLst/>
          </a:prstGeom>
        </p:spPr>
      </p:pic>
      <p:pic>
        <p:nvPicPr>
          <p:cNvPr id="29" name="28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592" y="415200"/>
            <a:ext cx="3229000" cy="4288946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4499992" y="172818"/>
            <a:ext cx="3672407" cy="4733101"/>
          </a:xfrm>
          <a:prstGeom prst="rect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176" y="424037"/>
            <a:ext cx="3209416" cy="4283800"/>
          </a:xfrm>
          <a:prstGeom prst="rect">
            <a:avLst/>
          </a:prstGeom>
        </p:spPr>
      </p:pic>
      <p:pic>
        <p:nvPicPr>
          <p:cNvPr id="31" name="3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175" y="425641"/>
            <a:ext cx="3235417" cy="427850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175" y="374591"/>
            <a:ext cx="3228999" cy="433324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36899">
            <a:off x="7480301" y="-91296"/>
            <a:ext cx="1004641" cy="931774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72" y="4440526"/>
            <a:ext cx="691584" cy="5346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8 Rectángulo"/>
          <p:cNvSpPr/>
          <p:nvPr/>
        </p:nvSpPr>
        <p:spPr>
          <a:xfrm flipH="1">
            <a:off x="737977" y="1232703"/>
            <a:ext cx="45719" cy="2664296"/>
          </a:xfrm>
          <a:prstGeom prst="rect">
            <a:avLst/>
          </a:prstGeom>
          <a:solidFill>
            <a:schemeClr val="bg1"/>
          </a:solidFill>
          <a:ln w="31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559" y="867675"/>
            <a:ext cx="42863" cy="26638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7" name="26 Imagen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13924">
            <a:off x="420628" y="832600"/>
            <a:ext cx="680416" cy="80020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Click="0" advTm="4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7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7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7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7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92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3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34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5" name="Rectangle 29"/>
          <p:cNvSpPr>
            <a:spLocks noChangeArrowheads="1"/>
          </p:cNvSpPr>
          <p:nvPr/>
        </p:nvSpPr>
        <p:spPr bwMode="auto">
          <a:xfrm>
            <a:off x="4568926" y="1779662"/>
            <a:ext cx="3829571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noche te adivino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sé que eres mi destino.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Sueño embriagada en tu olor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sé que es delirio este amor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locura de soledad,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pozo del dolor...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AUSENCIA.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23504"/>
            <a:ext cx="2808312" cy="3936616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46148"/>
            <a:ext cx="2808312" cy="3936616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088" y="653026"/>
            <a:ext cx="2841864" cy="390709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115616" y="483518"/>
            <a:ext cx="3240360" cy="4248472"/>
          </a:xfrm>
          <a:prstGeom prst="rect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088" y="616526"/>
            <a:ext cx="2841864" cy="39662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49046">
            <a:off x="462677" y="3296"/>
            <a:ext cx="1438145" cy="1299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172" y="4493766"/>
            <a:ext cx="695325" cy="5365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9284" y="1447105"/>
            <a:ext cx="49213" cy="26638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80057" y="987574"/>
            <a:ext cx="45719" cy="26638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50741">
            <a:off x="7911135" y="1011337"/>
            <a:ext cx="974725" cy="87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4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9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4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6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1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9600"/>
                            </p:stCondLst>
                            <p:childTnLst>
                              <p:par>
                                <p:cTn id="3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1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1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1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1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5" name="Rectangle 35"/>
          <p:cNvSpPr>
            <a:spLocks noChangeArrowheads="1"/>
          </p:cNvSpPr>
          <p:nvPr/>
        </p:nvSpPr>
        <p:spPr bwMode="auto">
          <a:xfrm>
            <a:off x="916012" y="1778371"/>
            <a:ext cx="3744416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7CB91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Siento que rondas junto a mi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apoderas de mi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imaginar, tal vez soñar...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la sola razón,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convertirme en canción,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tocar tu corazón.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028" y="627534"/>
            <a:ext cx="2772308" cy="393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028" y="653888"/>
            <a:ext cx="2772308" cy="3938587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028" y="653887"/>
            <a:ext cx="2772308" cy="3912233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028" y="594079"/>
            <a:ext cx="2772308" cy="399839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590002" y="411509"/>
            <a:ext cx="3240360" cy="4392488"/>
          </a:xfrm>
          <a:prstGeom prst="rect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028" y="584279"/>
            <a:ext cx="2772308" cy="400819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34014">
            <a:off x="6876256" y="-56262"/>
            <a:ext cx="1440160" cy="1367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6" y="4535710"/>
            <a:ext cx="695325" cy="5365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89" y="1707654"/>
            <a:ext cx="49213" cy="26638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791" y="1312416"/>
            <a:ext cx="49213" cy="2663825"/>
          </a:xfrm>
          <a:prstGeom prst="rect">
            <a:avLst/>
          </a:prstGeom>
          <a:solidFill>
            <a:srgbClr val="FF0000"/>
          </a:solidFill>
          <a:ln w="31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28" y="1131590"/>
            <a:ext cx="974725" cy="87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2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5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5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5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0" name="Rectangle 26"/>
          <p:cNvSpPr>
            <a:spLocks noChangeArrowheads="1"/>
          </p:cNvSpPr>
          <p:nvPr/>
        </p:nvSpPr>
        <p:spPr bwMode="auto">
          <a:xfrm>
            <a:off x="3923928" y="1678997"/>
            <a:ext cx="4139952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Envuélveme alma mía..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oye la melodía..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está sonando por ti,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porque vendrás a mi...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será el cielo realidad,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sentir tu calor...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convertir este amor en eternidad</a:t>
            </a:r>
            <a:r>
              <a:rPr lang="es-ES" sz="2000" b="1" dirty="0">
                <a:solidFill>
                  <a:schemeClr val="bg1"/>
                </a:solidFill>
                <a:latin typeface="Harrington" pitchFamily="82" charset="0"/>
              </a:rPr>
              <a:t>.</a:t>
            </a: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568311"/>
            <a:ext cx="2664296" cy="4006878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568311"/>
            <a:ext cx="2664296" cy="4006877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229" y="568311"/>
            <a:ext cx="2666675" cy="4006878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568311"/>
            <a:ext cx="2664296" cy="4006877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568311"/>
            <a:ext cx="2664296" cy="4006877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495" y="568310"/>
            <a:ext cx="2679409" cy="400687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8 Rectángulo"/>
          <p:cNvSpPr/>
          <p:nvPr/>
        </p:nvSpPr>
        <p:spPr>
          <a:xfrm>
            <a:off x="755576" y="296068"/>
            <a:ext cx="3168352" cy="4507930"/>
          </a:xfrm>
          <a:prstGeom prst="rect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20279">
            <a:off x="-1" y="-466479"/>
            <a:ext cx="1902767" cy="1799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9780" y="4535709"/>
            <a:ext cx="695325" cy="5365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1219" y="1470468"/>
            <a:ext cx="49213" cy="26638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5904" y="1059582"/>
            <a:ext cx="49213" cy="26638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507" y="956771"/>
            <a:ext cx="1085850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4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9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6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9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6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64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6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34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61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Elipse"/>
          <p:cNvSpPr/>
          <p:nvPr/>
        </p:nvSpPr>
        <p:spPr>
          <a:xfrm>
            <a:off x="4179331" y="915566"/>
            <a:ext cx="3128973" cy="370631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195646" y="926177"/>
            <a:ext cx="3128972" cy="3706317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333" name="Rectangle 21"/>
          <p:cNvSpPr>
            <a:spLocks noChangeArrowheads="1"/>
          </p:cNvSpPr>
          <p:nvPr/>
        </p:nvSpPr>
        <p:spPr bwMode="auto">
          <a:xfrm>
            <a:off x="837789" y="1275606"/>
            <a:ext cx="3049147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Ahora puedo oírte,</a:t>
            </a:r>
          </a:p>
          <a:p>
            <a:pPr algn="ctr"/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puedo sentir tu silencio,</a:t>
            </a:r>
          </a:p>
          <a:p>
            <a:pPr algn="ctr"/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puedo recorrer tus besos</a:t>
            </a:r>
          </a:p>
          <a:p>
            <a:pPr algn="ctr"/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soñar tus labios,</a:t>
            </a:r>
          </a:p>
          <a:p>
            <a:pPr algn="ctr"/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puedo hasta escuchar </a:t>
            </a:r>
            <a:endParaRPr lang="es-ES_tradnl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_tradn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</a:t>
            </a:r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melodía,</a:t>
            </a:r>
          </a:p>
          <a:p>
            <a:pPr algn="ctr"/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aún cuando estés lejos</a:t>
            </a:r>
          </a:p>
          <a:p>
            <a:pPr algn="ctr"/>
            <a:r>
              <a:rPr lang="es-ES_tradnl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seas todo nostalgia.</a:t>
            </a:r>
          </a:p>
        </p:txBody>
      </p:sp>
      <p:sp>
        <p:nvSpPr>
          <p:cNvPr id="2" name="1 Elipse"/>
          <p:cNvSpPr/>
          <p:nvPr/>
        </p:nvSpPr>
        <p:spPr>
          <a:xfrm>
            <a:off x="4199959" y="916586"/>
            <a:ext cx="3128972" cy="3704278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200289" y="883978"/>
            <a:ext cx="3128972" cy="3737906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3886936" y="592137"/>
            <a:ext cx="3709399" cy="4283869"/>
          </a:xfrm>
          <a:prstGeom prst="ellipse">
            <a:avLst/>
          </a:prstGeom>
          <a:noFill/>
          <a:ln w="952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699541"/>
            <a:ext cx="3384375" cy="403244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02558">
            <a:off x="6640880" y="790690"/>
            <a:ext cx="974725" cy="87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463702"/>
            <a:ext cx="695325" cy="5365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87927">
            <a:off x="6965303" y="1707654"/>
            <a:ext cx="1262063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44562">
            <a:off x="6815981" y="3184036"/>
            <a:ext cx="1262063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33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33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33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7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33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1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33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3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133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1333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8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1333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1" name="Rectangle 21"/>
          <p:cNvSpPr>
            <a:spLocks noChangeArrowheads="1"/>
          </p:cNvSpPr>
          <p:nvPr/>
        </p:nvSpPr>
        <p:spPr bwMode="auto">
          <a:xfrm>
            <a:off x="899593" y="1699602"/>
            <a:ext cx="3672408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 mata la soledad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mi cárcel esperar.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Dame ya la libertad..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ven hacia mi... quiero sentir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tu eres más.....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 AUSENCIA.....</a:t>
            </a: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715489"/>
            <a:ext cx="2736304" cy="3524004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711722"/>
            <a:ext cx="2706248" cy="3509158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97" y="4574815"/>
            <a:ext cx="2986853" cy="627534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4528602" y="532306"/>
            <a:ext cx="3240360" cy="3954585"/>
          </a:xfrm>
          <a:prstGeom prst="rect">
            <a:avLst/>
          </a:prstGeom>
          <a:noFill/>
          <a:ln w="127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835" y="737545"/>
            <a:ext cx="2730493" cy="354410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996" y="709329"/>
            <a:ext cx="2736304" cy="357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835" y="709329"/>
            <a:ext cx="2700437" cy="3572324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2995" y="709329"/>
            <a:ext cx="2751333" cy="3572323"/>
          </a:xfrm>
          <a:prstGeom prst="rect">
            <a:avLst/>
          </a:prstGeom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13717">
            <a:off x="6898327" y="-36399"/>
            <a:ext cx="1635960" cy="154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4372164"/>
            <a:ext cx="695325" cy="5365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762" y="964169"/>
            <a:ext cx="60325" cy="26765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816" y="1330835"/>
            <a:ext cx="60325" cy="26765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78" y="828064"/>
            <a:ext cx="974725" cy="87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4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02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02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2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2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2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02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7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102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3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usencia..canta rosa lópez">
  <a:themeElements>
    <a:clrScheme name="Ausenc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usenc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usenc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usenc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usenc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usenc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usenc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usenc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usenc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usenc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usenc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usenc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usenc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usenc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ausencia..canta rosa lópez</Template>
  <TotalTime>0</TotalTime>
  <Words>218</Words>
  <Application>Microsoft Office PowerPoint</Application>
  <PresentationFormat>Presentación en pantalla (16:9)</PresentationFormat>
  <Paragraphs>44</Paragraphs>
  <Slides>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Arial</vt:lpstr>
      <vt:lpstr>Harrington</vt:lpstr>
      <vt:lpstr>Kristen ITC</vt:lpstr>
      <vt:lpstr>Rothwell Signature</vt:lpstr>
      <vt:lpstr>ausencia..canta rosa lópez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2022-07-16T21:18:45Z</dcterms:created>
  <dcterms:modified xsi:type="dcterms:W3CDTF">2022-07-21T14:35:11Z</dcterms:modified>
</cp:coreProperties>
</file>