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2" r:id="rId4"/>
    <p:sldId id="261" r:id="rId5"/>
    <p:sldId id="260" r:id="rId6"/>
    <p:sldId id="270" r:id="rId7"/>
    <p:sldId id="269" r:id="rId8"/>
    <p:sldId id="268" r:id="rId9"/>
    <p:sldId id="267" r:id="rId10"/>
    <p:sldId id="266" r:id="rId11"/>
    <p:sldId id="265" r:id="rId12"/>
    <p:sldId id="264" r:id="rId13"/>
    <p:sldId id="263" r:id="rId14"/>
    <p:sldId id="259" r:id="rId15"/>
    <p:sldId id="274" r:id="rId16"/>
    <p:sldId id="273" r:id="rId17"/>
    <p:sldId id="272" r:id="rId18"/>
    <p:sldId id="271" r:id="rId19"/>
    <p:sldId id="258" r:id="rId20"/>
    <p:sldId id="277" r:id="rId21"/>
    <p:sldId id="276" r:id="rId22"/>
    <p:sldId id="257" r:id="rId23"/>
    <p:sldId id="280" r:id="rId24"/>
    <p:sldId id="279" r:id="rId25"/>
    <p:sldId id="278" r:id="rId26"/>
    <p:sldId id="281" r:id="rId27"/>
    <p:sldId id="282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pF5tM8CUHJxHe+iTFqHdA==" hashData="a3IENJWgSWzoxwBeZd0njkZ8L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E538E4-C216-46CB-92C6-7477EFE1739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776DB3-4076-4F5E-A3A4-DE6E074BFE25}" type="datetimeFigureOut">
              <a:rPr lang="es-ES" smtClean="0"/>
              <a:pPr/>
              <a:t>18/02/2014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A98EF-ADA8-4D9D-8B84-DD70A7C161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19918B9-7311-47DE-A396-07CB6B3F294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gif"/><Relationship Id="rId5" Type="http://schemas.openxmlformats.org/officeDocument/2006/relationships/image" Target="../media/image23.gif"/><Relationship Id="rId4" Type="http://schemas.openxmlformats.org/officeDocument/2006/relationships/image" Target="../media/image2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gif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7" Type="http://schemas.openxmlformats.org/officeDocument/2006/relationships/image" Target="../media/image51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7.png"/><Relationship Id="rId7" Type="http://schemas.openxmlformats.org/officeDocument/2006/relationships/image" Target="../media/image6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zzzzzzzzMARCOS\RAMEKY\0CHubzsijEIJ-t8cEcCfQml5tUE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-171400"/>
            <a:ext cx="9721080" cy="7938120"/>
          </a:xfrm>
          <a:prstGeom prst="rect">
            <a:avLst/>
          </a:prstGeom>
          <a:noFill/>
        </p:spPr>
      </p:pic>
      <p:pic>
        <p:nvPicPr>
          <p:cNvPr id="1028" name="Picture 4" descr="http://es.bloggif.com/tmp/63a72b581a85db17e2a60013712b4052/text.gif?1392728644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132856"/>
            <a:ext cx="2820313" cy="2016224"/>
          </a:xfrm>
          <a:prstGeom prst="rect">
            <a:avLst/>
          </a:prstGeom>
          <a:noFill/>
        </p:spPr>
      </p:pic>
      <p:pic>
        <p:nvPicPr>
          <p:cNvPr id="1030" name="Picture 6" descr="http://es.bloggif.com/tmp/63a72b581a85db17e2a60013712b4052/text.gif?1392728749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052736"/>
            <a:ext cx="2657475" cy="304801"/>
          </a:xfrm>
          <a:prstGeom prst="rect">
            <a:avLst/>
          </a:prstGeom>
          <a:noFill/>
        </p:spPr>
      </p:pic>
      <p:pic>
        <p:nvPicPr>
          <p:cNvPr id="1032" name="Picture 8" descr="http://es.bloggif.com/tmp/63a72b581a85db17e2a60013712b4052/text.gif?139272883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5157192"/>
            <a:ext cx="2495550" cy="361951"/>
          </a:xfrm>
          <a:prstGeom prst="rect">
            <a:avLst/>
          </a:prstGeom>
          <a:noFill/>
        </p:spPr>
      </p:pic>
      <p:pic>
        <p:nvPicPr>
          <p:cNvPr id="1033" name="Picture 9" descr="C:\Users\Usuario\Desktop\descargas\TODO GIF\f1d0ecfb1f1c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836712"/>
            <a:ext cx="1043558" cy="2674987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luis miguel - amarte es un placer(3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ZZZZZZZZZZZZultimisimo\110047537_large_109997291_large_4326608_15764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124744"/>
            <a:ext cx="952872" cy="952872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725144"/>
            <a:ext cx="952872" cy="952872"/>
          </a:xfrm>
          <a:prstGeom prst="rect">
            <a:avLst/>
          </a:prstGeom>
          <a:noFill/>
        </p:spPr>
      </p:pic>
      <p:pic>
        <p:nvPicPr>
          <p:cNvPr id="7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852936"/>
            <a:ext cx="952872" cy="952872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692696"/>
            <a:ext cx="952872" cy="952872"/>
          </a:xfrm>
          <a:prstGeom prst="rect">
            <a:avLst/>
          </a:prstGeom>
          <a:noFill/>
        </p:spPr>
      </p:pic>
      <p:pic>
        <p:nvPicPr>
          <p:cNvPr id="9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908720"/>
            <a:ext cx="952872" cy="952872"/>
          </a:xfrm>
          <a:prstGeom prst="rect">
            <a:avLst/>
          </a:prstGeom>
          <a:noFill/>
        </p:spPr>
      </p:pic>
      <p:pic>
        <p:nvPicPr>
          <p:cNvPr id="10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4293096"/>
            <a:ext cx="952872" cy="952872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ESTRELLAS\15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861048"/>
            <a:ext cx="952872" cy="952872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zzzzzzzzMARCOS\RAMEKY\marco guap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FOTOS GIFS\love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FOTOS GIFS\72685899_4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0879266_50027237_47172130_1114092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6552" y="-315416"/>
            <a:ext cx="9865096" cy="756084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tm04998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esktop\descargas\FOTOS GIFS\715ab8c4f5d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9407852_0_ad939_25fe1263_xl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1532"/>
          </a:xfrm>
          <a:prstGeom prst="rect">
            <a:avLst/>
          </a:prstGeom>
        </p:spPr>
      </p:pic>
      <p:pic>
        <p:nvPicPr>
          <p:cNvPr id="7170" name="Picture 2" descr="http://es.bloggif.com/tmp/63a72b581a85db17e2a60013712b4052/text.gif?139273076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877272"/>
            <a:ext cx="3771900" cy="304801"/>
          </a:xfrm>
          <a:prstGeom prst="rect">
            <a:avLst/>
          </a:prstGeom>
          <a:noFill/>
        </p:spPr>
      </p:pic>
      <p:pic>
        <p:nvPicPr>
          <p:cNvPr id="7172" name="Picture 4" descr="http://es.bloggif.com/tmp/63a72b581a85db17e2a60013712b4052/text.gif?139273083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5877272"/>
            <a:ext cx="4295775" cy="304801"/>
          </a:xfrm>
          <a:prstGeom prst="rect">
            <a:avLst/>
          </a:prstGeom>
          <a:noFill/>
        </p:spPr>
      </p:pic>
      <p:pic>
        <p:nvPicPr>
          <p:cNvPr id="7174" name="Picture 6" descr="http://es.bloggif.com/tmp/63a72b581a85db17e2a60013712b4052/text.gif?139273089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6309320"/>
            <a:ext cx="4680520" cy="360040"/>
          </a:xfrm>
          <a:prstGeom prst="rect">
            <a:avLst/>
          </a:prstGeom>
          <a:noFill/>
        </p:spPr>
      </p:pic>
      <p:pic>
        <p:nvPicPr>
          <p:cNvPr id="7178" name="Picture 10" descr="http://es.bloggif.com/tmp/63a72b581a85db17e2a60013712b4052/text.gif?139273104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6309320"/>
            <a:ext cx="3838575" cy="36004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146" name="Picture 2" descr="http://es.bloggif.com/tmp/9c0d6f24113ab171a813744ff255f466/text.gif?1392747525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589240"/>
            <a:ext cx="2495550" cy="257175"/>
          </a:xfrm>
          <a:prstGeom prst="rect">
            <a:avLst/>
          </a:prstGeom>
          <a:noFill/>
        </p:spPr>
      </p:pic>
      <p:pic>
        <p:nvPicPr>
          <p:cNvPr id="6148" name="Picture 4" descr="http://es.bloggif.com/tmp/9c0d6f24113ab171a813744ff255f466/text.gif?139274758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5589240"/>
            <a:ext cx="3067050" cy="257175"/>
          </a:xfrm>
          <a:prstGeom prst="rect">
            <a:avLst/>
          </a:prstGeom>
          <a:noFill/>
        </p:spPr>
      </p:pic>
      <p:pic>
        <p:nvPicPr>
          <p:cNvPr id="6150" name="Picture 6" descr="http://es.bloggif.com/tmp/9c0d6f24113ab171a813744ff255f466/text.gif?139274761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5949280"/>
            <a:ext cx="3000375" cy="266700"/>
          </a:xfrm>
          <a:prstGeom prst="rect">
            <a:avLst/>
          </a:prstGeom>
          <a:noFill/>
        </p:spPr>
      </p:pic>
      <p:pic>
        <p:nvPicPr>
          <p:cNvPr id="6152" name="Picture 8" descr="http://es.bloggif.com/tmp/9c0d6f24113ab171a813744ff255f466/text.gif?139274765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8024" y="5949280"/>
            <a:ext cx="2867025" cy="2667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6" name="Picture 6" descr="http://es.bloggif.com/tmp/9c0d6f24113ab171a813744ff255f466/text.gif?139274799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5661249"/>
            <a:ext cx="4320480" cy="288032"/>
          </a:xfrm>
          <a:prstGeom prst="rect">
            <a:avLst/>
          </a:prstGeom>
          <a:noFill/>
        </p:spPr>
      </p:pic>
      <p:pic>
        <p:nvPicPr>
          <p:cNvPr id="5128" name="Picture 8" descr="http://es.bloggif.com/tmp/9c0d6f24113ab171a813744ff255f466/text.gif?139274806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2950" y="5661248"/>
            <a:ext cx="4591050" cy="295275"/>
          </a:xfrm>
          <a:prstGeom prst="rect">
            <a:avLst/>
          </a:prstGeom>
          <a:noFill/>
        </p:spPr>
      </p:pic>
      <p:pic>
        <p:nvPicPr>
          <p:cNvPr id="5130" name="Picture 10" descr="http://es.bloggif.com/tmp/9c0d6f24113ab171a813744ff255f466/text.gif?139274819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6093296"/>
            <a:ext cx="3733800" cy="276225"/>
          </a:xfrm>
          <a:prstGeom prst="rect">
            <a:avLst/>
          </a:prstGeom>
          <a:noFill/>
        </p:spPr>
      </p:pic>
      <p:pic>
        <p:nvPicPr>
          <p:cNvPr id="5132" name="Picture 12" descr="http://es.bloggif.com/tmp/9c0d6f24113ab171a813744ff255f466/text.gif?1392748228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6093296"/>
            <a:ext cx="3467100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168810djeudire[1]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100" name="Picture 4" descr="http://es.bloggif.com/tmp/9c0d6f24113ab171a813744ff255f466/text.gif?139274841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5373216"/>
            <a:ext cx="3381375" cy="342901"/>
          </a:xfrm>
          <a:prstGeom prst="rect">
            <a:avLst/>
          </a:prstGeom>
          <a:noFill/>
        </p:spPr>
      </p:pic>
      <p:pic>
        <p:nvPicPr>
          <p:cNvPr id="4102" name="Picture 6" descr="http://es.bloggif.com/tmp/9c0d6f24113ab171a813744ff255f466/text.gif?1392748448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5373216"/>
            <a:ext cx="3790950" cy="333376"/>
          </a:xfrm>
          <a:prstGeom prst="rect">
            <a:avLst/>
          </a:prstGeom>
          <a:noFill/>
        </p:spPr>
      </p:pic>
      <p:pic>
        <p:nvPicPr>
          <p:cNvPr id="4104" name="Picture 8" descr="http://es.bloggif.com/tmp/9c0d6f24113ab171a813744ff255f466/text.gif?139274849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5877272"/>
            <a:ext cx="3571875" cy="333376"/>
          </a:xfrm>
          <a:prstGeom prst="rect">
            <a:avLst/>
          </a:prstGeom>
          <a:noFill/>
        </p:spPr>
      </p:pic>
      <p:pic>
        <p:nvPicPr>
          <p:cNvPr id="4106" name="Picture 10" descr="http://es.bloggif.com/tmp/9c0d6f24113ab171a813744ff255f466/text.gif?139274852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984" y="5877272"/>
            <a:ext cx="3943350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9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esktop\descargas\ZZZZZZZZZZZZultimisimo\0_c1d3b_8379925d_X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7" name="Picture 1" descr="C:\Users\Usuario\Desktop\descargas\PNG HOMBRES 1\0_c7058_fdaa73a6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2564"/>
            <a:ext cx="3203848" cy="5698764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Usuario\Desktop\descargas\ZZZZZZZZZZZZultimisimo\1365600178_93367706_pismo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Usuario\Desktop\descargas\ZZZZZZZZZZZZultimisimo\1365600203_87272467_vesenniy_buket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5" name="Picture 1" descr="C:\Users\Usuario\Desktop\descargas\PNG HOMBRES 1\4cdb29f4409c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052722"/>
            <a:ext cx="2257450" cy="550047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Usuario\Desktop\descargas\ZZZZZZZZZZZZultimisimo\GIFS\www.tvn.hu_bfca348483a2b88b94c1e0717549d4b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 descr="C:\Users\Usuario\Desktop\descargas\PNG HOMBRES 1\0_c705a_94e32922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0695" y="1036423"/>
            <a:ext cx="3263305" cy="5821577"/>
          </a:xfrm>
          <a:prstGeom prst="rect">
            <a:avLst/>
          </a:prstGeom>
          <a:noFill/>
        </p:spPr>
      </p:pic>
      <p:pic>
        <p:nvPicPr>
          <p:cNvPr id="31749" name="Picture 5" descr="http://es.bloggif.com/tmp/9c0d6f24113ab171a813744ff255f466/text.gif?139274913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733256"/>
            <a:ext cx="4057650" cy="333376"/>
          </a:xfrm>
          <a:prstGeom prst="rect">
            <a:avLst/>
          </a:prstGeom>
          <a:noFill/>
        </p:spPr>
      </p:pic>
      <p:pic>
        <p:nvPicPr>
          <p:cNvPr id="31751" name="Picture 7" descr="http://es.bloggif.com/tmp/9c0d6f24113ab171a813744ff255f466/text.gif?1392749174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733256"/>
            <a:ext cx="3114675" cy="333376"/>
          </a:xfrm>
          <a:prstGeom prst="rect">
            <a:avLst/>
          </a:prstGeom>
          <a:noFill/>
        </p:spPr>
      </p:pic>
      <p:pic>
        <p:nvPicPr>
          <p:cNvPr id="31753" name="Picture 9" descr="http://es.bloggif.com/tmp/9c0d6f24113ab171a813744ff255f466/text.gif?139274921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536" y="6237312"/>
            <a:ext cx="4476750" cy="333376"/>
          </a:xfrm>
          <a:prstGeom prst="rect">
            <a:avLst/>
          </a:prstGeom>
          <a:noFill/>
        </p:spPr>
      </p:pic>
      <p:pic>
        <p:nvPicPr>
          <p:cNvPr id="31755" name="Picture 11" descr="http://es.bloggif.com/tmp/9c0d6f24113ab171a813744ff255f466/text.gif?139274924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32040" y="6237312"/>
            <a:ext cx="3095625" cy="33337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C:\Users\Usuario\Desktop\descargas\SE MUEVE EL AGUA Y GENTE LLORANDO\3623550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2770" name="Picture 2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212976"/>
            <a:ext cx="2552700" cy="2514600"/>
          </a:xfrm>
          <a:prstGeom prst="rect">
            <a:avLst/>
          </a:prstGeom>
          <a:noFill/>
        </p:spPr>
      </p:pic>
      <p:pic>
        <p:nvPicPr>
          <p:cNvPr id="4" name="Picture 2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284984"/>
            <a:ext cx="2552700" cy="2514600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GIFS QUE VUELAN y bailan\4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284984"/>
            <a:ext cx="2552700" cy="2514600"/>
          </a:xfrm>
          <a:prstGeom prst="rect">
            <a:avLst/>
          </a:prstGeom>
          <a:noFill/>
        </p:spPr>
      </p:pic>
      <p:pic>
        <p:nvPicPr>
          <p:cNvPr id="32772" name="Picture 4" descr="http://es.bloggif.com/tmp/9c0d6f24113ab171a813744ff255f466/text.gif?139274957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5805264"/>
            <a:ext cx="3638550" cy="333376"/>
          </a:xfrm>
          <a:prstGeom prst="rect">
            <a:avLst/>
          </a:prstGeom>
          <a:noFill/>
        </p:spPr>
      </p:pic>
      <p:pic>
        <p:nvPicPr>
          <p:cNvPr id="32774" name="Picture 6" descr="http://es.bloggif.com/tmp/9c0d6f24113ab171a813744ff255f466/text.gif?139274961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805264"/>
            <a:ext cx="3581400" cy="323850"/>
          </a:xfrm>
          <a:prstGeom prst="rect">
            <a:avLst/>
          </a:prstGeom>
          <a:noFill/>
        </p:spPr>
      </p:pic>
      <p:pic>
        <p:nvPicPr>
          <p:cNvPr id="32776" name="Picture 8" descr="http://es.bloggif.com/tmp/9c0d6f24113ab171a813744ff255f466/text.gif?139274965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6309320"/>
            <a:ext cx="4476750" cy="333376"/>
          </a:xfrm>
          <a:prstGeom prst="rect">
            <a:avLst/>
          </a:prstGeom>
          <a:noFill/>
        </p:spPr>
      </p:pic>
      <p:pic>
        <p:nvPicPr>
          <p:cNvPr id="32778" name="Picture 10" descr="http://es.bloggif.com/tmp/9c0d6f24113ab171a813744ff255f466/text.gif?1392749684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8024" y="6309320"/>
            <a:ext cx="4151759" cy="36004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C:\Users\Usuario\Desktop\descargas\FOTOS GIFS\love_zps2fa96b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733256"/>
            <a:ext cx="8712968" cy="542926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6165304"/>
            <a:ext cx="7372350" cy="542926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Usuario\Desktop\descargas\14-4-2012\MUJERES Y HOMBRES GIFS\1cbee9d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9" name="Picture 7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661248"/>
            <a:ext cx="6648450" cy="438151"/>
          </a:xfrm>
          <a:prstGeom prst="rect">
            <a:avLst/>
          </a:prstGeom>
          <a:noFill/>
        </p:spPr>
      </p:pic>
      <p:pic>
        <p:nvPicPr>
          <p:cNvPr id="3081" name="Picture 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37312"/>
            <a:ext cx="6953250" cy="4191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JUDINA\4847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esktop\descargas\PNG HOMBRES 1\2f37bc31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764704"/>
            <a:ext cx="3312368" cy="5768657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descargas\JUDINA\4833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C:\Users\Usuario\Desktop\descargas\PNG HOMBRES 1\4d83f51f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556792"/>
            <a:ext cx="3329392" cy="295232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uario\Desktop\descargas\BELLAS IMAGENES\0_8dc3e_d7495fc6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esktop\descargas\BELLAS IMAGENES\0_379bc_dcea9771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esktop\descargas\BELLAS IMAGENES\84170833_kollazh_Katrina_Kyey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6" name="Picture 2" descr="C:\Users\Usuario\Desktop\descargas\PNG HOMBRES 1\8a8301d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70905" y="404664"/>
            <a:ext cx="3973095" cy="6221288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esktop\descargas\BELLAS IMAGENES\NO1O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Users\Usuario\Desktop\descargas\PNG HOMBRES 1\0_c7058_fdaa73a6_X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521296"/>
            <a:ext cx="4572000" cy="6336704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40</Words>
  <Application>Microsoft Office PowerPoint</Application>
  <PresentationFormat>Presentación en pantalla (4:3)</PresentationFormat>
  <Paragraphs>15</Paragraphs>
  <Slides>26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2014-02-18T12:58:33Z</dcterms:created>
  <dcterms:modified xsi:type="dcterms:W3CDTF">2014-02-18T20:04:23Z</dcterms:modified>
</cp:coreProperties>
</file>