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8"/>
  </p:notesMasterIdLst>
  <p:sldIdLst>
    <p:sldId id="257" r:id="rId3"/>
    <p:sldId id="258" r:id="rId4"/>
    <p:sldId id="260" r:id="rId5"/>
    <p:sldId id="259" r:id="rId6"/>
    <p:sldId id="262" r:id="rId7"/>
    <p:sldId id="263" r:id="rId8"/>
    <p:sldId id="264" r:id="rId9"/>
    <p:sldId id="271" r:id="rId10"/>
    <p:sldId id="266" r:id="rId11"/>
    <p:sldId id="267" r:id="rId12"/>
    <p:sldId id="269" r:id="rId13"/>
    <p:sldId id="270" r:id="rId14"/>
    <p:sldId id="265" r:id="rId15"/>
    <p:sldId id="272" r:id="rId16"/>
    <p:sldId id="273" r:id="rId17"/>
    <p:sldId id="274" r:id="rId18"/>
    <p:sldId id="281" r:id="rId19"/>
    <p:sldId id="276" r:id="rId20"/>
    <p:sldId id="277" r:id="rId21"/>
    <p:sldId id="278" r:id="rId22"/>
    <p:sldId id="279" r:id="rId23"/>
    <p:sldId id="280" r:id="rId24"/>
    <p:sldId id="275" r:id="rId25"/>
    <p:sldId id="282" r:id="rId26"/>
    <p:sldId id="283" r:id="rId27"/>
    <p:sldId id="287" r:id="rId28"/>
    <p:sldId id="285" r:id="rId29"/>
    <p:sldId id="338" r:id="rId30"/>
    <p:sldId id="288" r:id="rId31"/>
    <p:sldId id="289" r:id="rId32"/>
    <p:sldId id="290" r:id="rId33"/>
    <p:sldId id="291" r:id="rId34"/>
    <p:sldId id="292" r:id="rId35"/>
    <p:sldId id="295" r:id="rId36"/>
    <p:sldId id="293" r:id="rId37"/>
    <p:sldId id="298" r:id="rId38"/>
    <p:sldId id="300" r:id="rId39"/>
    <p:sldId id="299" r:id="rId40"/>
    <p:sldId id="297" r:id="rId41"/>
    <p:sldId id="301" r:id="rId42"/>
    <p:sldId id="302" r:id="rId43"/>
    <p:sldId id="303" r:id="rId44"/>
    <p:sldId id="304" r:id="rId45"/>
    <p:sldId id="294" r:id="rId46"/>
    <p:sldId id="308" r:id="rId47"/>
    <p:sldId id="317" r:id="rId48"/>
    <p:sldId id="314" r:id="rId49"/>
    <p:sldId id="313" r:id="rId50"/>
    <p:sldId id="335" r:id="rId51"/>
    <p:sldId id="316" r:id="rId52"/>
    <p:sldId id="309" r:id="rId53"/>
    <p:sldId id="323" r:id="rId54"/>
    <p:sldId id="307" r:id="rId55"/>
    <p:sldId id="321" r:id="rId56"/>
    <p:sldId id="325" r:id="rId57"/>
    <p:sldId id="324" r:id="rId58"/>
    <p:sldId id="318" r:id="rId59"/>
    <p:sldId id="327" r:id="rId60"/>
    <p:sldId id="326" r:id="rId61"/>
    <p:sldId id="328" r:id="rId62"/>
    <p:sldId id="329" r:id="rId63"/>
    <p:sldId id="330" r:id="rId64"/>
    <p:sldId id="331" r:id="rId65"/>
    <p:sldId id="334" r:id="rId66"/>
    <p:sldId id="337" r:id="rId67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gLwaY7r8lnKfxNB7SIEOg==" hashData="Qz7PhRBlDa/Tjg6pSmawIifqEe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FF8837"/>
    <a:srgbClr val="FFB9FF"/>
    <a:srgbClr val="361B00"/>
    <a:srgbClr val="FF8029"/>
    <a:srgbClr val="FF6600"/>
    <a:srgbClr val="FF0000"/>
    <a:srgbClr val="3818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73" autoAdjust="0"/>
  </p:normalViewPr>
  <p:slideViewPr>
    <p:cSldViewPr>
      <p:cViewPr>
        <p:scale>
          <a:sx n="100" d="100"/>
          <a:sy n="100" d="100"/>
        </p:scale>
        <p:origin x="-204" y="-6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4" d="100"/>
        <a:sy n="8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EE48F6-9B72-4618-A51B-0B11ECF8AA95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BE140A-62DD-43D4-AA34-DB6715E6E4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3477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BE140A-62DD-43D4-AA34-DB6715E6E491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74192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BE140A-62DD-43D4-AA34-DB6715E6E491}" type="slidenum">
              <a:rPr lang="es-ES" smtClean="0"/>
              <a:t>63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5198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4FC5-0603-40C3-898B-FAE5A88EEBBE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8769-D694-4715-A757-C24A5F038E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0853632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4FC5-0603-40C3-898B-FAE5A88EEBBE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8769-D694-4715-A757-C24A5F038E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6361134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4FC5-0603-40C3-898B-FAE5A88EEBBE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8769-D694-4715-A757-C24A5F038E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4398824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4FC5-0603-40C3-898B-FAE5A88EEBBE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8769-D694-4715-A757-C24A5F038E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0902649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4FC5-0603-40C3-898B-FAE5A88EEBBE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8769-D694-4715-A757-C24A5F038E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5748943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4FC5-0603-40C3-898B-FAE5A88EEBBE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8769-D694-4715-A757-C24A5F038E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3607543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4FC5-0603-40C3-898B-FAE5A88EEBBE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8769-D694-4715-A757-C24A5F038E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192037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4FC5-0603-40C3-898B-FAE5A88EEBBE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8769-D694-4715-A757-C24A5F038E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5730386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4FC5-0603-40C3-898B-FAE5A88EEBBE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8769-D694-4715-A757-C24A5F038E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5167126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4FC5-0603-40C3-898B-FAE5A88EEBBE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8769-D694-4715-A757-C24A5F038E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5297407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4FC5-0603-40C3-898B-FAE5A88EEBBE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8769-D694-4715-A757-C24A5F038E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450846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937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314FC5-0603-40C3-898B-FAE5A88EEBBE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B98769-D694-4715-A757-C24A5F038E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77964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image" Target="../media/image78.png"/><Relationship Id="rId18" Type="http://schemas.openxmlformats.org/officeDocument/2006/relationships/image" Target="../media/image8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4.png"/><Relationship Id="rId11" Type="http://schemas.openxmlformats.org/officeDocument/2006/relationships/image" Target="../media/image7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3.png"/><Relationship Id="rId9" Type="http://schemas.openxmlformats.org/officeDocument/2006/relationships/image" Target="../media/image7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uadroTexto"/>
          <p:cNvSpPr txBox="1"/>
          <p:nvPr/>
        </p:nvSpPr>
        <p:spPr>
          <a:xfrm>
            <a:off x="6804248" y="4155926"/>
            <a:ext cx="1944216" cy="377026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obliqueBottomLeft"/>
              <a:lightRig rig="threePt" dir="t"/>
            </a:scene3d>
            <a:sp3d extrusionH="44450">
              <a:extrusionClr>
                <a:srgbClr val="002060"/>
              </a:extrusionClr>
            </a:sp3d>
          </a:bodyPr>
          <a:lstStyle/>
          <a:p>
            <a:pPr algn="ctr">
              <a:defRPr/>
            </a:pPr>
            <a:r>
              <a:rPr lang="es-ES" sz="1000" b="1" i="1" dirty="0">
                <a:ln w="0">
                  <a:noFill/>
                </a:ln>
                <a:gradFill>
                  <a:gsLst>
                    <a:gs pos="0">
                      <a:srgbClr val="FFE6D6"/>
                    </a:gs>
                    <a:gs pos="44000">
                      <a:srgbClr val="FF8837">
                        <a:lumMod val="52000"/>
                        <a:lumOff val="48000"/>
                      </a:srgbClr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5400000" scaled="1"/>
                </a:gradFill>
                <a:latin typeface="Hobo Std" pitchFamily="34" charset="0"/>
                <a:ea typeface="Adobe Gothic Std B" pitchFamily="34" charset="-128"/>
                <a:cs typeface="Aharoni" pitchFamily="2" charset="-79"/>
              </a:rPr>
              <a:t>CON REPRODUCCIÓN</a:t>
            </a:r>
          </a:p>
          <a:p>
            <a:pPr algn="ctr">
              <a:defRPr/>
            </a:pPr>
            <a:r>
              <a:rPr lang="es-ES" sz="1000" b="1" i="1" dirty="0">
                <a:ln w="0">
                  <a:noFill/>
                </a:ln>
                <a:gradFill>
                  <a:gsLst>
                    <a:gs pos="0">
                      <a:srgbClr val="FFE6D6"/>
                    </a:gs>
                    <a:gs pos="44000">
                      <a:srgbClr val="FF8837">
                        <a:lumMod val="52000"/>
                        <a:lumOff val="48000"/>
                      </a:srgbClr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5400000" scaled="1"/>
                </a:gradFill>
                <a:latin typeface="Hobo Std" pitchFamily="34" charset="0"/>
                <a:ea typeface="Adobe Gothic Std B" pitchFamily="34" charset="-128"/>
                <a:cs typeface="Aharoni" pitchFamily="2" charset="-79"/>
              </a:rPr>
              <a:t> MANUAL Y MÚSICA 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99542"/>
            <a:ext cx="3541713" cy="126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740119"/>
      </p:ext>
    </p:extLst>
  </p:cSld>
  <p:clrMapOvr>
    <a:masterClrMapping/>
  </p:clrMapOvr>
  <p:transition spd="slow">
    <p:fade/>
    <p:sndAc>
      <p:stSnd loop="1">
        <p:snd r:embed="rId3" name="ROBERTO CARLOS   ALELUY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4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4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LELUYA POR ROBERTO CARLOSSS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973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>
            <a:off x="3203848" y="4083918"/>
            <a:ext cx="2736304" cy="50013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obliqueBottomLeft"/>
              <a:lightRig rig="threePt" dir="t"/>
            </a:scene3d>
            <a:sp3d extrusionH="44450">
              <a:extrusionClr>
                <a:srgbClr val="002060"/>
              </a:extrusionClr>
            </a:sp3d>
          </a:bodyPr>
          <a:lstStyle/>
          <a:p>
            <a:pPr algn="ctr">
              <a:defRPr/>
            </a:pPr>
            <a:r>
              <a:rPr lang="es-ES" sz="1400" b="1" i="1" dirty="0" smtClean="0">
                <a:ln w="0">
                  <a:noFill/>
                </a:ln>
                <a:gradFill>
                  <a:gsLst>
                    <a:gs pos="0">
                      <a:srgbClr val="FFE6D6"/>
                    </a:gs>
                    <a:gs pos="83000">
                      <a:schemeClr val="bg2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latin typeface="Hobo Std" pitchFamily="34" charset="0"/>
                <a:ea typeface="Adobe Gothic Std B" pitchFamily="34" charset="-128"/>
                <a:cs typeface="Aharoni" pitchFamily="2" charset="-79"/>
              </a:rPr>
              <a:t>A continuación con avance automático</a:t>
            </a:r>
            <a:endParaRPr lang="es-ES" sz="1400" b="1" i="1" dirty="0">
              <a:ln w="0">
                <a:noFill/>
              </a:ln>
              <a:gradFill>
                <a:gsLst>
                  <a:gs pos="0">
                    <a:srgbClr val="FFE6D6"/>
                  </a:gs>
                  <a:gs pos="83000">
                    <a:schemeClr val="bg2">
                      <a:lumMod val="40000"/>
                      <a:lumOff val="60000"/>
                    </a:schemeClr>
                  </a:gs>
                </a:gsLst>
                <a:lin ang="5400000" scaled="1"/>
              </a:gradFill>
              <a:latin typeface="Hobo Std" pitchFamily="34" charset="0"/>
              <a:ea typeface="Adobe Gothic Std B" pitchFamily="34" charset="-128"/>
              <a:cs typeface="Aharoni" pitchFamily="2" charset="-79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43558"/>
            <a:ext cx="7704856" cy="1966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219711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4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4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4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734"/>
            <a:ext cx="9144000" cy="51217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5888596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446"/>
            <a:ext cx="9144000" cy="51160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4706935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94"/>
            <a:ext cx="9144000" cy="51252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853211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70"/>
            <a:ext cx="9144000" cy="51366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34800783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70"/>
            <a:ext cx="9144000" cy="51366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39677974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" y="-5730"/>
            <a:ext cx="9144000" cy="51492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5814595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92180909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96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7511962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67683997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24021004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21897958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56" y="-6850"/>
            <a:ext cx="9144000" cy="5150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360662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870"/>
            <a:ext cx="9144000" cy="51126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96477480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26"/>
            <a:ext cx="9144000" cy="51377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8690008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870"/>
            <a:ext cx="9144000" cy="51126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81789260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2" y="-12578"/>
            <a:ext cx="9144000" cy="51560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86267403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74"/>
            <a:ext cx="9144000" cy="51309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55054539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2443900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294"/>
            <a:ext cx="9144000" cy="51332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8098379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70"/>
            <a:ext cx="9144000" cy="51366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20589540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9551330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" y="21718"/>
            <a:ext cx="9144000" cy="51217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3799948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8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55086478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09004218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74"/>
            <a:ext cx="9144000" cy="50794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10064579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8439151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50"/>
            <a:ext cx="9144000" cy="5134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5243045"/>
      </p:ext>
    </p:extLst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6430093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20282783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90739854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294"/>
            <a:ext cx="9144000" cy="51172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8964649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74"/>
            <a:ext cx="9144000" cy="51309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9839324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LELUYA POR ROBERTO CARLOSSS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97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86332290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4" y="6862"/>
            <a:ext cx="9144000" cy="51366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69535098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906011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LELUYA POR ROBERTO CARLOSSS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0811297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0470424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43022672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98"/>
            <a:ext cx="9144000" cy="51275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76332896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438"/>
            <a:ext cx="9144000" cy="51240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2239486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0" y="3430"/>
            <a:ext cx="9144000" cy="51400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3314899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1000624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54"/>
            <a:ext cx="9144000" cy="51366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89731148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76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81788893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98"/>
            <a:ext cx="9144000" cy="51275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473784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1871367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ELUYA POR ROBERTO CARLOSSS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781"/>
            <a:ext cx="9144000" cy="51632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9537711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LELUYA POR ROBERTO CARLOSSS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34860061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7854721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47974905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2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12685169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58130316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29664775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06"/>
            <a:ext cx="9144000" cy="51274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35758501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34010619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78"/>
            <a:ext cx="9144000" cy="51412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93764379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91036742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29359462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" r="1485"/>
          <a:stretch/>
        </p:blipFill>
        <p:spPr bwMode="auto">
          <a:xfrm>
            <a:off x="180000" y="843558"/>
            <a:ext cx="8896865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3635896" y="4299942"/>
            <a:ext cx="1944216" cy="23852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obliqueBottomLeft"/>
              <a:lightRig rig="threePt" dir="t"/>
            </a:scene3d>
            <a:sp3d extrusionH="44450">
              <a:extrusionClr>
                <a:srgbClr val="002060"/>
              </a:extrusionClr>
            </a:sp3d>
          </a:bodyPr>
          <a:lstStyle/>
          <a:p>
            <a:pPr algn="ctr">
              <a:defRPr/>
            </a:pPr>
            <a:r>
              <a:rPr lang="es-ES" sz="1100" b="1" i="1" dirty="0" smtClean="0">
                <a:ln w="0">
                  <a:noFill/>
                </a:ln>
                <a:gradFill>
                  <a:gsLst>
                    <a:gs pos="0">
                      <a:srgbClr val="FFE6D6"/>
                    </a:gs>
                    <a:gs pos="50000">
                      <a:srgbClr val="FF66CC">
                        <a:lumMod val="79000"/>
                        <a:lumOff val="21000"/>
                      </a:srgbClr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5400000" scaled="1"/>
                </a:gradFill>
                <a:latin typeface="Hobo Std" pitchFamily="34" charset="0"/>
                <a:ea typeface="Adobe Gothic Std B" pitchFamily="34" charset="-128"/>
                <a:cs typeface="Aharoni" pitchFamily="2" charset="-79"/>
              </a:rPr>
              <a:t>CLIC PARA AVANZAR</a:t>
            </a:r>
            <a:endParaRPr lang="es-ES" sz="1100" b="1" i="1" dirty="0">
              <a:ln w="0">
                <a:noFill/>
              </a:ln>
              <a:gradFill>
                <a:gsLst>
                  <a:gs pos="0">
                    <a:srgbClr val="FFE6D6"/>
                  </a:gs>
                  <a:gs pos="50000">
                    <a:srgbClr val="FF66CC">
                      <a:lumMod val="79000"/>
                      <a:lumOff val="21000"/>
                    </a:srgb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</a:gradFill>
              <a:latin typeface="Hobo Std" pitchFamily="34" charset="0"/>
              <a:ea typeface="Adobe Gothic Std B" pitchFamily="34" charset="-128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40287238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4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4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4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1" r="8767"/>
          <a:stretch/>
        </p:blipFill>
        <p:spPr bwMode="auto">
          <a:xfrm>
            <a:off x="971600" y="915566"/>
            <a:ext cx="7262814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935744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4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4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5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9" r="2682" b="9058"/>
          <a:stretch/>
        </p:blipFill>
        <p:spPr bwMode="auto">
          <a:xfrm>
            <a:off x="683568" y="771550"/>
            <a:ext cx="7729269" cy="360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032061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4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4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ELUYA POR ROBERTO CARLOSSS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868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9" t="14137" r="2631" b="27213"/>
          <a:stretch/>
        </p:blipFill>
        <p:spPr bwMode="auto">
          <a:xfrm>
            <a:off x="1485900" y="742950"/>
            <a:ext cx="6238875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25" b="36186"/>
          <a:stretch/>
        </p:blipFill>
        <p:spPr bwMode="auto">
          <a:xfrm>
            <a:off x="3347864" y="2283718"/>
            <a:ext cx="2036763" cy="87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435846"/>
            <a:ext cx="3236913" cy="9810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2">
                <a:lumMod val="7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32707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4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4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4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4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601</TotalTime>
  <Words>45</Words>
  <Application>Microsoft Office PowerPoint</Application>
  <PresentationFormat>Presentación en pantalla (16:9)</PresentationFormat>
  <Paragraphs>9</Paragraphs>
  <Slides>65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67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cp:revision>40</cp:revision>
  <dcterms:created xsi:type="dcterms:W3CDTF">2017-10-31T18:51:46Z</dcterms:created>
  <dcterms:modified xsi:type="dcterms:W3CDTF">2017-11-05T01:26:07Z</dcterms:modified>
</cp:coreProperties>
</file>