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78" r:id="rId3"/>
    <p:sldId id="277" r:id="rId4"/>
    <p:sldId id="273" r:id="rId5"/>
    <p:sldId id="260" r:id="rId6"/>
    <p:sldId id="257" r:id="rId7"/>
    <p:sldId id="274" r:id="rId8"/>
    <p:sldId id="272" r:id="rId9"/>
    <p:sldId id="271" r:id="rId10"/>
    <p:sldId id="270" r:id="rId11"/>
    <p:sldId id="268" r:id="rId12"/>
    <p:sldId id="267" r:id="rId13"/>
    <p:sldId id="263" r:id="rId14"/>
    <p:sldId id="264" r:id="rId15"/>
    <p:sldId id="266" r:id="rId16"/>
    <p:sldId id="265" r:id="rId17"/>
    <p:sldId id="276" r:id="rId18"/>
    <p:sldId id="262" r:id="rId19"/>
    <p:sldId id="275" r:id="rId20"/>
    <p:sldId id="259" r:id="rId21"/>
    <p:sldId id="261" r:id="rId22"/>
    <p:sldId id="258" r:id="rId23"/>
    <p:sldId id="280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Ekes3JVKK7969T05mrGMQ" hashData="We8s+SyVd69Oly1GtY1wDZ/QR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C7AB"/>
    <a:srgbClr val="CEFECE"/>
    <a:srgbClr val="0B0BDD"/>
    <a:srgbClr val="F2F2F2"/>
    <a:srgbClr val="F5F5F5"/>
    <a:srgbClr val="EAEAEA"/>
    <a:srgbClr val="E8E8E8"/>
    <a:srgbClr val="F0F0F0"/>
    <a:srgbClr val="E6E6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0758" autoAdjust="0"/>
  </p:normalViewPr>
  <p:slideViewPr>
    <p:cSldViewPr>
      <p:cViewPr varScale="1">
        <p:scale>
          <a:sx n="64" d="100"/>
          <a:sy n="64" d="100"/>
        </p:scale>
        <p:origin x="-6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7A9EAE-B99F-4A6B-AFE3-A26D64BAFF08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752D67-375E-4A20-8746-F4E4015BD7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52D67-375E-4A20-8746-F4E4015BD776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FAAE6-9042-4800-9308-D4576128FC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A3026-8C9B-450C-9371-191944011261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BC28D-FDFB-4BCA-B7C1-CD69DC6E91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F65DF5-55BB-4169-8E3B-EE231728D3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8.jpeg"/><Relationship Id="rId3" Type="http://schemas.openxmlformats.org/officeDocument/2006/relationships/image" Target="../media/image6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7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10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71472" y="0"/>
            <a:ext cx="74571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R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T</a:t>
            </a:r>
          </a:p>
          <a:p>
            <a:r>
              <a:rPr lang="es-ES" sz="6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O</a:t>
            </a:r>
            <a:endParaRPr lang="es-ES" sz="60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786710" y="642918"/>
            <a:ext cx="69442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</a:t>
            </a:r>
          </a:p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O</a:t>
            </a:r>
          </a:p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R</a:t>
            </a:r>
          </a:p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T</a:t>
            </a:r>
          </a:p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</a:t>
            </a:r>
          </a:p>
          <a:p>
            <a:r>
              <a:rPr lang="es-ES" sz="6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Z</a:t>
            </a:r>
            <a:endParaRPr lang="es-ES" sz="6000" b="1" dirty="0"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0" name="9 Imagen" descr="Alberto_Cortez-Identidad-Frontal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500298" y="0"/>
            <a:ext cx="4071966" cy="6858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2500298" y="3000372"/>
            <a:ext cx="642942" cy="71438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72264" y="0"/>
            <a:ext cx="642942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0"/>
            <a:ext cx="642942" cy="68580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signature_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60" y="5867400"/>
            <a:ext cx="4371975" cy="99060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42908" y="-214338"/>
            <a:ext cx="9501254" cy="7286676"/>
          </a:xfrm>
          <a:blipFill dpi="0" rotWithShape="1">
            <a:blip r:embed="rId3">
              <a:duotone>
                <a:prstClr val="black"/>
                <a:srgbClr val="0B0BDD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1028" name="Picture 4" descr="http://www.webthaidd.com/photoshop/file_photoshop/photo84/cd.gif">
            <a:hlinkClick r:id="" action="ppaction://hlinkshowjump?jump=nextslide">
              <a:snd r:embed="rId4" name="alberto cortes -cuando un amigo se va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1285852" y="928670"/>
            <a:ext cx="857256" cy="857256"/>
          </a:xfrm>
          <a:prstGeom prst="ellipse">
            <a:avLst/>
          </a:prstGeom>
          <a:noFill/>
        </p:spPr>
      </p:pic>
      <p:pic>
        <p:nvPicPr>
          <p:cNvPr id="6" name="Picture 4" descr="http://www.webthaidd.com/photoshop/file_photoshop/photo84/cd.gif">
            <a:hlinkClick r:id="" action="ppaction://hlinkshowjump?jump=nextslide">
              <a:snd r:embed="rId6" name="Alberto Cortez -a mis amigos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1214414" y="2285992"/>
            <a:ext cx="857256" cy="857256"/>
          </a:xfrm>
          <a:prstGeom prst="ellipse">
            <a:avLst/>
          </a:prstGeom>
          <a:noFill/>
        </p:spPr>
      </p:pic>
      <p:pic>
        <p:nvPicPr>
          <p:cNvPr id="7" name="Picture 4" descr="http://www.webthaidd.com/photoshop/file_photoshop/photo84/cd.gif">
            <a:hlinkClick r:id="" action="ppaction://hlinkshowjump?jump=nextslide">
              <a:snd r:embed="rId7" name="Alberto Cortez- a partir de mañana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1214414" y="3714752"/>
            <a:ext cx="857256" cy="857256"/>
          </a:xfrm>
          <a:prstGeom prst="ellipse">
            <a:avLst/>
          </a:prstGeom>
          <a:noFill/>
        </p:spPr>
      </p:pic>
      <p:pic>
        <p:nvPicPr>
          <p:cNvPr id="8" name="Picture 4" descr="http://www.webthaidd.com/photoshop/file_photoshop/photo84/cd.gif">
            <a:hlinkClick r:id="" action="ppaction://hlinkshowjump?jump=nextslide">
              <a:snd r:embed="rId8" name="alberto  cortez -en un rincon del alma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1142976" y="5143512"/>
            <a:ext cx="857256" cy="857256"/>
          </a:xfrm>
          <a:prstGeom prst="ellipse">
            <a:avLst/>
          </a:prstGeom>
          <a:noFill/>
        </p:spPr>
      </p:pic>
      <p:pic>
        <p:nvPicPr>
          <p:cNvPr id="9" name="Picture 4" descr="http://www.webthaidd.com/photoshop/file_photoshop/photo84/cd.gif">
            <a:hlinkClick r:id="" action="ppaction://hlinkshowjump?jump=nextslide">
              <a:snd r:embed="rId9" name="alberto-cortez-gracias-a-la-vida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7072330" y="1000108"/>
            <a:ext cx="857256" cy="857256"/>
          </a:xfrm>
          <a:prstGeom prst="ellipse">
            <a:avLst/>
          </a:prstGeom>
          <a:noFill/>
        </p:spPr>
      </p:pic>
      <p:pic>
        <p:nvPicPr>
          <p:cNvPr id="10" name="Picture 4" descr="http://www.webthaidd.com/photoshop/file_photoshop/photo84/cd.gif">
            <a:hlinkClick r:id="" action="ppaction://hlinkshowjump?jump=nextslide">
              <a:snd r:embed="rId10" name="alberto cortez-No Soy De Aqui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7072330" y="2285992"/>
            <a:ext cx="857256" cy="857256"/>
          </a:xfrm>
          <a:prstGeom prst="ellipse">
            <a:avLst/>
          </a:prstGeom>
          <a:noFill/>
        </p:spPr>
      </p:pic>
      <p:pic>
        <p:nvPicPr>
          <p:cNvPr id="11" name="Picture 4" descr="http://www.webthaidd.com/photoshop/file_photoshop/photo84/cd.gif">
            <a:hlinkClick r:id="" action="ppaction://hlinkshowjump?jump=nextslide">
              <a:snd r:embed="rId11" name="Alberto Cortez-callejero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7072330" y="3714752"/>
            <a:ext cx="857256" cy="857256"/>
          </a:xfrm>
          <a:prstGeom prst="ellipse">
            <a:avLst/>
          </a:prstGeom>
          <a:noFill/>
        </p:spPr>
      </p:pic>
      <p:pic>
        <p:nvPicPr>
          <p:cNvPr id="12" name="Picture 4" descr="http://www.webthaidd.com/photoshop/file_photoshop/photo84/cd.gif">
            <a:hlinkClick r:id="" action="ppaction://hlinkshowjump?jump=nextslide">
              <a:snd r:embed="rId12" name="Alberto Cortez -el abuelo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 l="11006" t="11030" r="10377" b="10188"/>
          <a:stretch>
            <a:fillRect/>
          </a:stretch>
        </p:blipFill>
        <p:spPr bwMode="auto">
          <a:xfrm>
            <a:off x="7072330" y="5072074"/>
            <a:ext cx="857256" cy="857256"/>
          </a:xfrm>
          <a:prstGeom prst="ellipse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00034" y="1714488"/>
            <a:ext cx="210346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4" name="alberto cortes -cuando un amigo se va.wav"/>
                </a:hlinkClick>
              </a:rPr>
              <a:t>Cuando Un Amigo Se Va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57224" y="3143248"/>
            <a:ext cx="129073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6" name="Alberto Cortez -a mis amigos.wav"/>
                </a:hlinkClick>
              </a:rPr>
              <a:t>A Mis Amigos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42910" y="4500570"/>
            <a:ext cx="174919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7" name="Alberto Cortez- a partir de mañana.wav"/>
                </a:hlinkClick>
              </a:rPr>
              <a:t>A Partir De Mañana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71472" y="6000768"/>
            <a:ext cx="204094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8" name="alberto  cortez -en un rincon del alma.wav"/>
                </a:hlinkClick>
              </a:rPr>
              <a:t>En Un Rincón Del Alma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572264" y="1785926"/>
            <a:ext cx="161935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9" name="alberto-cortez-gracias-a-la-vida.wav"/>
                </a:hlinkClick>
              </a:rPr>
              <a:t>Gracias A La Vida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643702" y="3071810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10" name="alberto cortez-No Soy De Aqui.wav"/>
                </a:hlinkClick>
              </a:rPr>
              <a:t>No soy de  aquí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929454" y="4500570"/>
            <a:ext cx="88357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11" name="Alberto Cortez-callejero.wav"/>
                </a:hlinkClick>
              </a:rPr>
              <a:t>Callejero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929454" y="5929330"/>
            <a:ext cx="93487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hlinkClick r:id="" action="ppaction://hlinkshowjump?jump=nextslide">
                  <a:snd r:embed="rId12" name="Alberto Cortez -el abuelo.wav"/>
                </a:hlinkClick>
              </a:rPr>
              <a:t>El abuelo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714612" y="4929198"/>
            <a:ext cx="4000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Haz  </a:t>
            </a:r>
            <a:r>
              <a:rPr lang="es-ES" sz="16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sz="1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  en el CD  o  el  título de la canción que quieras escuchar y así también podrás disfrutar de las siguientes  imágenes</a:t>
            </a:r>
            <a:endParaRPr lang="es-ES" sz="16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2530" name="Picture 2" descr="http://4.bp.blogspot.com/_5D5yvwoYDJo/S3vjoJ9eZ8I/AAAAAAAAGQU/vQH3e1B4Ar8/s400/AC1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143240" y="0"/>
            <a:ext cx="3297082" cy="438150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8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v2fl6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http://www.caftours.com/images/people/adult-couple.pn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2598807" y="1142984"/>
            <a:ext cx="6545193" cy="5715016"/>
          </a:xfrm>
          <a:prstGeom prst="rect">
            <a:avLst/>
          </a:prstGeom>
          <a:noFill/>
        </p:spPr>
      </p:pic>
      <p:sp>
        <p:nvSpPr>
          <p:cNvPr id="12" name="11 Botón de acción: Comienzo">
            <a:hlinkClick r:id="rId4" action="ppaction://hlinksldjump" highlightClick="1"/>
          </p:cNvPr>
          <p:cNvSpPr/>
          <p:nvPr/>
        </p:nvSpPr>
        <p:spPr>
          <a:xfrm>
            <a:off x="428596" y="535782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3" name="12 Botón de acción: Final">
            <a:hlinkClick r:id="" action="ppaction://hlinkshowjump?jump=nextslide" highlightClick="1"/>
          </p:cNvPr>
          <p:cNvSpPr/>
          <p:nvPr/>
        </p:nvSpPr>
        <p:spPr>
          <a:xfrm>
            <a:off x="428596" y="5929330"/>
            <a:ext cx="428628" cy="285752"/>
          </a:xfrm>
          <a:prstGeom prst="actionButtonE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85786" y="5214950"/>
            <a:ext cx="2981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Cuando quieras escuchar otro tema</a:t>
            </a:r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928662" y="5929330"/>
            <a:ext cx="23455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" action="ppaction://hlinkshowjump?jump=nextslide"/>
              </a:rPr>
              <a:t>Ir A L Siguiente Diapositiva</a:t>
            </a:r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042e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6899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00768"/>
            <a:ext cx="2981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77896069_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1209675"/>
            <a:ext cx="2895600" cy="564832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je2z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d13ba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3804614" cy="5715016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786314" y="6215082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363798" y="6000768"/>
            <a:ext cx="2981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92D050"/>
                  </a:solidFill>
                </a:ln>
                <a:solidFill>
                  <a:srgbClr val="CEFE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92D050"/>
                  </a:solidFill>
                </a:ln>
                <a:solidFill>
                  <a:srgbClr val="CEFE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Cuando quieras escuchar otro tema</a:t>
            </a:r>
            <a:endParaRPr lang="es-ES" sz="1400" b="1" dirty="0">
              <a:ln>
                <a:solidFill>
                  <a:srgbClr val="92D050"/>
                </a:solidFill>
              </a:ln>
              <a:solidFill>
                <a:srgbClr val="CEFE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tuk37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14348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33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couple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403029" y="1428737"/>
            <a:ext cx="4740971" cy="54292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x0ftw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5143504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363798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386" name="Picture 2" descr="http://larasoft.l.a.pic.centerblog.net/o/459d99c1.pn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0" y="505015"/>
            <a:ext cx="3876687" cy="635298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564763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0" y="6286520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00034" y="6000768"/>
            <a:ext cx="2981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368" name="Picture 8" descr="http://www.vishwasmovers.com/images/coup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10" y="0"/>
            <a:ext cx="3929090" cy="4790698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f45c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3023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5643570" y="6072206"/>
            <a:ext cx="357190" cy="285752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837517" y="592933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4338" name="Picture 2" descr="http://www.sonobello.com/wp-content/uploads/2012/08/coup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271"/>
            <a:ext cx="2928958" cy="685172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3fae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5572132" y="6286520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837517" y="6119336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314" name="Picture 2" descr="pare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357298"/>
            <a:ext cx="5143504" cy="550070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p1cuj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42910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couple (1)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714876" y="1595509"/>
            <a:ext cx="3929090" cy="526249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15nf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5643570" y="6286520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837517" y="6119336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http://httplaplumediroisesuperforumfrmemberlistforum.h.t.pic.centerblog.net/370ee95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928802"/>
            <a:ext cx="4429156" cy="273131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hpfuu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5572132" y="6286520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837517" y="6119336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2" name="Picture 2" descr="http://img15.hostingpics.net/pics/411296c333e7f273f38607FNPEW0200150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3786182" y="2214554"/>
            <a:ext cx="1815228" cy="35719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11a7e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4275" cy="6858000"/>
          </a:xfrm>
          <a:prstGeom prst="rect">
            <a:avLst/>
          </a:prstGeom>
        </p:spPr>
      </p:pic>
      <p:pic>
        <p:nvPicPr>
          <p:cNvPr id="5" name="4 Imagen" descr="8aae6d37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857752" y="0"/>
            <a:ext cx="448822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285720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592933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iwjn8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500034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4348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4" name="Picture 2" descr="http://acne.strata-c.com/images/coup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s0q9kx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5572132" y="6215082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837517" y="6057781"/>
            <a:ext cx="3306483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0" name="Picture 2" descr="tube couple amoureux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2428860" y="2571744"/>
            <a:ext cx="5715000" cy="3800476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sd39d0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5429256" y="6215082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643570" y="6119336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2" descr="https://ehealthyanswer.com/images/order-index-couple-imag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1600"/>
            <a:ext cx="3357554" cy="64664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od1k3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214282" y="6072206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regSweepsCoup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965" y="2071678"/>
            <a:ext cx="5992036" cy="478632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010d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285720" y="6143644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592933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pare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1628774"/>
            <a:ext cx="3810000" cy="522922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l1urn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2285984" y="6357958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643174" y="6143644"/>
            <a:ext cx="2981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6" name="Picture 4" descr="http://www.tooimprove.com/wp-content/themes/tooimprove/img/footer-teens-coup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571868" cy="6273667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i0wb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500034" y="6143644"/>
            <a:ext cx="428628" cy="309564"/>
          </a:xfrm>
          <a:prstGeom prst="actionButtonBeginning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85786" y="5934670"/>
            <a:ext cx="330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Volver Al índice De Canciones</a:t>
            </a:r>
          </a:p>
          <a:p>
            <a:pPr algn="ctr"/>
            <a:r>
              <a:rPr lang="es-ES" sz="14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3" action="ppaction://hlinksldjump"/>
              </a:rPr>
              <a:t>Cuando quieras escuchar otro tema</a:t>
            </a:r>
            <a:endParaRPr lang="es-ES" sz="14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4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2" name="Picture 4" descr="http://prescriptionhelpline.com/images/coup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586221"/>
            <a:ext cx="3571868" cy="627178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4" name="Picture 6" descr="http://www.hotel-hannong.com/images/frontend/common/fleur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85720" y="136332"/>
            <a:ext cx="3286148" cy="672166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85786" y="5929330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	</a:t>
            </a:r>
            <a:r>
              <a:rPr lang="es-ES" sz="2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BERTO CORTEZ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ALBERTO CORTEZ</Template>
  <TotalTime>0</TotalTime>
  <Words>300</Words>
  <Application>Microsoft Office PowerPoint</Application>
  <PresentationFormat>Presentación en pantalla (4:3)</PresentationFormat>
  <Paragraphs>78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ALBERTO CORTEZ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2012-10-07T23:29:58Z</dcterms:created>
  <dcterms:modified xsi:type="dcterms:W3CDTF">2012-10-07T23:30:56Z</dcterms:modified>
</cp:coreProperties>
</file>