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71" r:id="rId5"/>
    <p:sldId id="270" r:id="rId6"/>
    <p:sldId id="269" r:id="rId7"/>
    <p:sldId id="273" r:id="rId8"/>
    <p:sldId id="274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0" r:id="rId17"/>
    <p:sldId id="259" r:id="rId18"/>
    <p:sldId id="276" r:id="rId19"/>
    <p:sldId id="280" r:id="rId20"/>
    <p:sldId id="279" r:id="rId21"/>
    <p:sldId id="278" r:id="rId22"/>
    <p:sldId id="277" r:id="rId23"/>
    <p:sldId id="275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+TQevSRY9OWIfgTCXkn1A==" hashData="ZnRh2Jy238YUanffC1zKJvrkVt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66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3AE666-FE0C-4642-8BA7-6660A54954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324F4-E3FE-48AA-8748-35FD2D6D607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1F138-E945-44BE-8550-02022BCF4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D440B1-3BE2-40B9-9BBA-731802CD473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png"/><Relationship Id="rId7" Type="http://schemas.openxmlformats.org/officeDocument/2006/relationships/image" Target="../media/image17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8.gif"/><Relationship Id="rId7" Type="http://schemas.openxmlformats.org/officeDocument/2006/relationships/image" Target="../media/image32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gif"/><Relationship Id="rId11" Type="http://schemas.openxmlformats.org/officeDocument/2006/relationships/image" Target="../media/image36.gif"/><Relationship Id="rId5" Type="http://schemas.openxmlformats.org/officeDocument/2006/relationships/image" Target="../media/image30.gif"/><Relationship Id="rId10" Type="http://schemas.openxmlformats.org/officeDocument/2006/relationships/image" Target="../media/image35.gif"/><Relationship Id="rId4" Type="http://schemas.openxmlformats.org/officeDocument/2006/relationships/image" Target="../media/image29.gif"/><Relationship Id="rId9" Type="http://schemas.openxmlformats.org/officeDocument/2006/relationships/image" Target="../media/image34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7" Type="http://schemas.openxmlformats.org/officeDocument/2006/relationships/image" Target="../media/image46.g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52.gif"/><Relationship Id="rId7" Type="http://schemas.openxmlformats.org/officeDocument/2006/relationships/image" Target="../media/image56.gif"/><Relationship Id="rId12" Type="http://schemas.openxmlformats.org/officeDocument/2006/relationships/image" Target="../media/image61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gif"/><Relationship Id="rId11" Type="http://schemas.openxmlformats.org/officeDocument/2006/relationships/image" Target="../media/image60.gif"/><Relationship Id="rId5" Type="http://schemas.openxmlformats.org/officeDocument/2006/relationships/image" Target="../media/image54.gif"/><Relationship Id="rId10" Type="http://schemas.openxmlformats.org/officeDocument/2006/relationships/image" Target="../media/image59.gif"/><Relationship Id="rId4" Type="http://schemas.openxmlformats.org/officeDocument/2006/relationships/image" Target="../media/image53.gif"/><Relationship Id="rId9" Type="http://schemas.openxmlformats.org/officeDocument/2006/relationships/image" Target="../media/image58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5.png"/><Relationship Id="rId7" Type="http://schemas.openxmlformats.org/officeDocument/2006/relationships/image" Target="../media/image6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Users\Usuario\Desktop\descargas\zzzzzzzzMARCOS\RAMEKY\0_87ab2_4d71d8fe_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4" name="Picture 10" descr="http://es.bloggif.com/tmp/94b0ef28a1ac50b04a79a54577366555/text.gif?139324744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348880"/>
            <a:ext cx="4429125" cy="704851"/>
          </a:xfrm>
          <a:prstGeom prst="rect">
            <a:avLst/>
          </a:prstGeom>
          <a:noFill/>
        </p:spPr>
      </p:pic>
      <p:pic>
        <p:nvPicPr>
          <p:cNvPr id="1038" name="Picture 14" descr="http://es.bloggif.com/tmp/94b0ef28a1ac50b04a79a54577366555/text.gif?139324753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3501008"/>
            <a:ext cx="3476625" cy="704851"/>
          </a:xfrm>
          <a:prstGeom prst="rect">
            <a:avLst/>
          </a:prstGeom>
          <a:noFill/>
        </p:spPr>
      </p:pic>
      <p:pic>
        <p:nvPicPr>
          <p:cNvPr id="1040" name="Picture 16" descr="http://es.bloggif.com/tmp/94b0ef28a1ac50b04a79a54577366555/text.gif?139324756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4653136"/>
            <a:ext cx="4391025" cy="695325"/>
          </a:xfrm>
          <a:prstGeom prst="rect">
            <a:avLst/>
          </a:prstGeom>
          <a:noFill/>
        </p:spPr>
      </p:pic>
      <p:pic>
        <p:nvPicPr>
          <p:cNvPr id="18434" name="Picture 2" descr="http://es.bloggif.com/tmp/ab04d9c22379607f5496c4c9cf90a487/text.gif?139333883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908720"/>
            <a:ext cx="2619375" cy="304801"/>
          </a:xfrm>
          <a:prstGeom prst="rect">
            <a:avLst/>
          </a:prstGeom>
          <a:noFill/>
        </p:spPr>
      </p:pic>
      <p:pic>
        <p:nvPicPr>
          <p:cNvPr id="18435" name="Picture 3" descr="C:\Users\Usuario\Desktop\descargas\ZNECESARIO PARA PPS\Tomas. amari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764704"/>
            <a:ext cx="1481137" cy="1212850"/>
          </a:xfrm>
          <a:prstGeom prst="rect">
            <a:avLst/>
          </a:prstGeom>
          <a:noFill/>
        </p:spPr>
      </p:pic>
      <p:pic>
        <p:nvPicPr>
          <p:cNvPr id="18437" name="Picture 5" descr="http://es.bloggif.com/tmp/ab04d9c22379607f5496c4c9cf90a487/text.gif?139333890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5661248"/>
            <a:ext cx="1838325" cy="314326"/>
          </a:xfrm>
          <a:prstGeom prst="rect">
            <a:avLst/>
          </a:prstGeom>
          <a:noFill/>
        </p:spPr>
      </p:pic>
      <p:pic>
        <p:nvPicPr>
          <p:cNvPr id="18438" name="Picture 6" descr="C:\Users\Usuario\Desktop\descargas\ZNECESARIO PARA PPS\www.tvn.hu_14aa1d68964c590339be3b89982e947c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4725144"/>
            <a:ext cx="1093596" cy="139236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  <p:sndAc>
      <p:stSnd>
        <p:snd r:embed="rId2" name="AHORA TE  PUEDES MARCHA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ZZZZZZZZZZZZultimisimo\GIF-2\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ZZZZZZZZZZZZultimisimo\GIF-2\1386256886_0_fbe1b_42796b43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uario\Desktop\descargas\ZZZZZZZZZZZZultimisimo\GIF-2\1386256787_0_e4504_41bc14f1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descargas\Nueva carpeta\HIELO EXTREMO\0_643c3_c7bc44b_-1-XL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uario\Desktop\descargas\Nueva carpeta\HIELO EXTREMO\0_73483_8aab9d0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60648"/>
            <a:ext cx="1395152" cy="1255415"/>
          </a:xfrm>
          <a:prstGeom prst="rect">
            <a:avLst/>
          </a:prstGeom>
          <a:noFill/>
        </p:spPr>
      </p:pic>
      <p:pic>
        <p:nvPicPr>
          <p:cNvPr id="4101" name="Picture 5" descr="http://es.bloggif.com/tmp/379849806abc2471e4417a2ed1bcc1ae/text.gif?139333384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589240"/>
            <a:ext cx="5000625" cy="314326"/>
          </a:xfrm>
          <a:prstGeom prst="rect">
            <a:avLst/>
          </a:prstGeom>
          <a:noFill/>
        </p:spPr>
      </p:pic>
      <p:pic>
        <p:nvPicPr>
          <p:cNvPr id="4105" name="Picture 9" descr="http://es.bloggif.com/tmp/379849806abc2471e4417a2ed1bcc1ae/text.gif?139333393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5589240"/>
            <a:ext cx="3648075" cy="314326"/>
          </a:xfrm>
          <a:prstGeom prst="rect">
            <a:avLst/>
          </a:prstGeom>
          <a:noFill/>
        </p:spPr>
      </p:pic>
      <p:pic>
        <p:nvPicPr>
          <p:cNvPr id="4107" name="Picture 11" descr="http://es.bloggif.com/tmp/379849806abc2471e4417a2ed1bcc1ae/text.gif?139333400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5949280"/>
            <a:ext cx="5153025" cy="266700"/>
          </a:xfrm>
          <a:prstGeom prst="rect">
            <a:avLst/>
          </a:prstGeom>
          <a:noFill/>
        </p:spPr>
      </p:pic>
      <p:pic>
        <p:nvPicPr>
          <p:cNvPr id="4111" name="Picture 15" descr="http://es.bloggif.com/tmp/379849806abc2471e4417a2ed1bcc1ae/text.gif?139333411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5949280"/>
            <a:ext cx="3486150" cy="314326"/>
          </a:xfrm>
          <a:prstGeom prst="rect">
            <a:avLst/>
          </a:prstGeom>
          <a:noFill/>
        </p:spPr>
      </p:pic>
      <p:pic>
        <p:nvPicPr>
          <p:cNvPr id="4113" name="Picture 17" descr="http://es.bloggif.com/tmp/379849806abc2471e4417a2ed1bcc1ae/text.gif?139333418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6309320"/>
            <a:ext cx="6019800" cy="304801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esktop\descargas\ZZZZZZZZZZZZultimisimo\GIFS\wi8uu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esktop\descargas\ZZZZZZZZZZZZultimisimo\GIFS\goz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esktop\descargas\Nueva carpeta\HIELO EXTREMO\g6NF7JofkUI_8thNwy4PKivBiSI@700x43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7" name="Picture 3" descr="http://es.bloggif.com/tmp/379849806abc2471e4417a2ed1bcc1ae/text.gif?139333433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5449360"/>
            <a:ext cx="4032448" cy="310189"/>
          </a:xfrm>
          <a:prstGeom prst="rect">
            <a:avLst/>
          </a:prstGeom>
          <a:noFill/>
        </p:spPr>
      </p:pic>
      <p:pic>
        <p:nvPicPr>
          <p:cNvPr id="16389" name="Picture 5" descr="http://es.bloggif.com/tmp/379849806abc2471e4417a2ed1bcc1ae/text.gif?139333438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5445224"/>
            <a:ext cx="4697288" cy="302756"/>
          </a:xfrm>
          <a:prstGeom prst="rect">
            <a:avLst/>
          </a:prstGeom>
          <a:noFill/>
        </p:spPr>
      </p:pic>
      <p:pic>
        <p:nvPicPr>
          <p:cNvPr id="16391" name="Picture 7" descr="http://es.bloggif.com/tmp/379849806abc2471e4417a2ed1bcc1ae/text.gif?139333445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877272"/>
            <a:ext cx="4095750" cy="304801"/>
          </a:xfrm>
          <a:prstGeom prst="rect">
            <a:avLst/>
          </a:prstGeom>
          <a:noFill/>
        </p:spPr>
      </p:pic>
      <p:pic>
        <p:nvPicPr>
          <p:cNvPr id="16395" name="Picture 11" descr="http://es.bloggif.com/tmp/379849806abc2471e4417a2ed1bcc1ae/text.gif?1393334523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0075" y="5877272"/>
            <a:ext cx="4482405" cy="288607"/>
          </a:xfrm>
          <a:prstGeom prst="rect">
            <a:avLst/>
          </a:prstGeom>
          <a:noFill/>
        </p:spPr>
      </p:pic>
      <p:pic>
        <p:nvPicPr>
          <p:cNvPr id="16397" name="Picture 13" descr="http://es.bloggif.com/tmp/379849806abc2471e4417a2ed1bcc1ae/text.gif?139333457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6237312"/>
            <a:ext cx="6096000" cy="304801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esktop\descargas\Nueva carpeta\HIELO EXTREMO\bb5094d482_95773740_o2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3" name="Picture 3" descr="http://es.bloggif.com/tmp/379849806abc2471e4417a2ed1bcc1ae/text.gif?13933347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365104"/>
            <a:ext cx="5076825" cy="314326"/>
          </a:xfrm>
          <a:prstGeom prst="rect">
            <a:avLst/>
          </a:prstGeom>
          <a:noFill/>
        </p:spPr>
      </p:pic>
      <p:pic>
        <p:nvPicPr>
          <p:cNvPr id="15365" name="Picture 5" descr="http://es.bloggif.com/tmp/379849806abc2471e4417a2ed1bcc1ae/text.gif?139333475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4725144"/>
            <a:ext cx="5095875" cy="314326"/>
          </a:xfrm>
          <a:prstGeom prst="rect">
            <a:avLst/>
          </a:prstGeom>
          <a:noFill/>
        </p:spPr>
      </p:pic>
      <p:pic>
        <p:nvPicPr>
          <p:cNvPr id="15367" name="Picture 7" descr="http://es.bloggif.com/tmp/379849806abc2471e4417a2ed1bcc1ae/text.gif?139333479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5157192"/>
            <a:ext cx="2924175" cy="314326"/>
          </a:xfrm>
          <a:prstGeom prst="rect">
            <a:avLst/>
          </a:prstGeom>
          <a:noFill/>
        </p:spPr>
      </p:pic>
      <p:pic>
        <p:nvPicPr>
          <p:cNvPr id="15369" name="Picture 9" descr="http://es.bloggif.com/tmp/379849806abc2471e4417a2ed1bcc1ae/text.gif?139333482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5157192"/>
            <a:ext cx="1447800" cy="314326"/>
          </a:xfrm>
          <a:prstGeom prst="rect">
            <a:avLst/>
          </a:prstGeom>
          <a:noFill/>
        </p:spPr>
      </p:pic>
      <p:pic>
        <p:nvPicPr>
          <p:cNvPr id="15371" name="Picture 11" descr="http://es.bloggif.com/tmp/379849806abc2471e4417a2ed1bcc1ae/text.gif?139333489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5517232"/>
            <a:ext cx="4667250" cy="314326"/>
          </a:xfrm>
          <a:prstGeom prst="rect">
            <a:avLst/>
          </a:prstGeom>
          <a:noFill/>
        </p:spPr>
      </p:pic>
      <p:pic>
        <p:nvPicPr>
          <p:cNvPr id="15375" name="Picture 15" descr="http://es.bloggif.com/tmp/379849806abc2471e4417a2ed1bcc1ae/text.gif?1393334983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5949280"/>
            <a:ext cx="2095500" cy="314326"/>
          </a:xfrm>
          <a:prstGeom prst="rect">
            <a:avLst/>
          </a:prstGeom>
          <a:noFill/>
        </p:spPr>
      </p:pic>
      <p:pic>
        <p:nvPicPr>
          <p:cNvPr id="15377" name="Picture 17" descr="http://es.bloggif.com/tmp/379849806abc2471e4417a2ed1bcc1ae/text.gif?139333503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6381328"/>
            <a:ext cx="5695950" cy="314326"/>
          </a:xfrm>
          <a:prstGeom prst="rect">
            <a:avLst/>
          </a:prstGeom>
          <a:noFill/>
        </p:spPr>
      </p:pic>
      <p:pic>
        <p:nvPicPr>
          <p:cNvPr id="15379" name="Picture 19" descr="http://es.bloggif.com/tmp/379849806abc2471e4417a2ed1bcc1ae/text.gif?1393335066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40152" y="6381328"/>
            <a:ext cx="3028950" cy="314326"/>
          </a:xfrm>
          <a:prstGeom prst="rect">
            <a:avLst/>
          </a:prstGeom>
          <a:noFill/>
        </p:spPr>
      </p:pic>
      <p:pic>
        <p:nvPicPr>
          <p:cNvPr id="15383" name="Picture 23" descr="http://es.bloggif.com/tmp/379849806abc2471e4417a2ed1bcc1ae/text.gif?1393337349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5536" y="5949280"/>
            <a:ext cx="5905500" cy="314326"/>
          </a:xfrm>
          <a:prstGeom prst="rect">
            <a:avLst/>
          </a:prstGeom>
          <a:noFill/>
        </p:spPr>
      </p:pic>
    </p:spTree>
  </p:cSld>
  <p:clrMapOvr>
    <a:masterClrMapping/>
  </p:clrMapOvr>
  <p:transition advTm="3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esktop\descargas\ZZZZZZZZZZZZultimisimo\GIFS\fillealong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esktop\descargas\ZZZZZZZZZZZZultimisimo\GIFS\a5ef287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descargas\ZZZZZZZZZZZZultimisimo\GIFS\61642880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esktop\descargas\ZZZZZZZZZZZZultimisimo\GIFS\65053235_10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esktop\descargas\ZZZZZZZZZZZZultimisimo\GIFS\52705aff6d5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esktop\descargas\Nueva carpeta\HIELO EXTREMO\0_65c94_708c95d8_-1-XL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http://es.bloggif.com/tmp/379849806abc2471e4417a2ed1bcc1ae/text.gif?139333807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517232"/>
            <a:ext cx="5133975" cy="314326"/>
          </a:xfrm>
          <a:prstGeom prst="rect">
            <a:avLst/>
          </a:prstGeom>
          <a:noFill/>
        </p:spPr>
      </p:pic>
      <p:pic>
        <p:nvPicPr>
          <p:cNvPr id="8197" name="Picture 5" descr="http://es.bloggif.com/tmp/379849806abc2471e4417a2ed1bcc1ae/text.gif?139333811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5517232"/>
            <a:ext cx="2343150" cy="314326"/>
          </a:xfrm>
          <a:prstGeom prst="rect">
            <a:avLst/>
          </a:prstGeom>
          <a:noFill/>
        </p:spPr>
      </p:pic>
      <p:pic>
        <p:nvPicPr>
          <p:cNvPr id="8199" name="Picture 7" descr="http://es.bloggif.com/tmp/379849806abc2471e4417a2ed1bcc1ae/text.gif?139333815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5949280"/>
            <a:ext cx="5753100" cy="314326"/>
          </a:xfrm>
          <a:prstGeom prst="rect">
            <a:avLst/>
          </a:prstGeom>
          <a:noFill/>
        </p:spPr>
      </p:pic>
      <p:pic>
        <p:nvPicPr>
          <p:cNvPr id="8201" name="Picture 9" descr="http://es.bloggif.com/tmp/379849806abc2471e4417a2ed1bcc1ae/text.gif?139333819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5949280"/>
            <a:ext cx="1447800" cy="314326"/>
          </a:xfrm>
          <a:prstGeom prst="rect">
            <a:avLst/>
          </a:prstGeom>
          <a:noFill/>
        </p:spPr>
      </p:pic>
      <p:pic>
        <p:nvPicPr>
          <p:cNvPr id="8203" name="Picture 11" descr="http://es.bloggif.com/tmp/379849806abc2471e4417a2ed1bcc1ae/text.gif?139333823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6309320"/>
            <a:ext cx="6457950" cy="314326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esktop\descargas\Nueva carpeta\HIELO EXTREMO\1392828624_1272172932_973766549[1] - copi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http://es.bloggif.com/tmp/379849806abc2471e4417a2ed1bcc1ae/text.gif?13933384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5301208"/>
            <a:ext cx="5543550" cy="609600"/>
          </a:xfrm>
          <a:prstGeom prst="rect">
            <a:avLst/>
          </a:prstGeom>
          <a:noFill/>
        </p:spPr>
      </p:pic>
      <p:pic>
        <p:nvPicPr>
          <p:cNvPr id="7175" name="Picture 7" descr="http://es.bloggif.com/tmp/379849806abc2471e4417a2ed1bcc1ae/text.gif?139333851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949280"/>
            <a:ext cx="5295900" cy="304801"/>
          </a:xfrm>
          <a:prstGeom prst="rect">
            <a:avLst/>
          </a:prstGeom>
          <a:noFill/>
        </p:spPr>
      </p:pic>
      <p:pic>
        <p:nvPicPr>
          <p:cNvPr id="7177" name="Picture 9" descr="http://es.bloggif.com/tmp/379849806abc2471e4417a2ed1bcc1ae/text.gif?139333851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6309320"/>
            <a:ext cx="5295900" cy="304801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esktop\descargas\ZZZZZZZZZZZZultimisimo\ULTIMO\0_fac6e_157a750f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esktop\descargas\ZZZZZZZZZZZZultimisimo\ULTIMO\7dYcIhSOwRy9Y4TUFDkz0SSYnMI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20" name="Picture 4" descr="http://es.bloggif.com/tmp/acd13ec9c60ca0a243152abd4c50fd7e/text.gif?139334092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76672"/>
            <a:ext cx="1076325" cy="323850"/>
          </a:xfrm>
          <a:prstGeom prst="rect">
            <a:avLst/>
          </a:prstGeom>
          <a:noFill/>
        </p:spPr>
      </p:pic>
      <p:pic>
        <p:nvPicPr>
          <p:cNvPr id="34822" name="Picture 6" descr="http://es.bloggif.com/tmp/acd13ec9c60ca0a243152abd4c50fd7e/text.gif?139334098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052736"/>
            <a:ext cx="1076325" cy="323850"/>
          </a:xfrm>
          <a:prstGeom prst="rect">
            <a:avLst/>
          </a:prstGeom>
          <a:noFill/>
        </p:spPr>
      </p:pic>
      <p:pic>
        <p:nvPicPr>
          <p:cNvPr id="34824" name="Picture 8" descr="http://es.bloggif.com/tmp/6a22134e04b65ad2966fae689b17e7b7/text.gif?139334107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700808"/>
            <a:ext cx="1076325" cy="323850"/>
          </a:xfrm>
          <a:prstGeom prst="rect">
            <a:avLst/>
          </a:prstGeom>
          <a:noFill/>
        </p:spPr>
      </p:pic>
      <p:pic>
        <p:nvPicPr>
          <p:cNvPr id="34826" name="Picture 10" descr="http://es.bloggif.com/tmp/6a22134e04b65ad2966fae689b17e7b7/text.gif?139334110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2276872"/>
            <a:ext cx="1076325" cy="323850"/>
          </a:xfrm>
          <a:prstGeom prst="rect">
            <a:avLst/>
          </a:prstGeom>
          <a:noFill/>
        </p:spPr>
      </p:pic>
      <p:pic>
        <p:nvPicPr>
          <p:cNvPr id="34828" name="Picture 12" descr="http://es.bloggif.com/tmp/6a22134e04b65ad2966fae689b17e7b7/text.gif?1393341136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2924944"/>
            <a:ext cx="1076325" cy="323850"/>
          </a:xfrm>
          <a:prstGeom prst="rect">
            <a:avLst/>
          </a:prstGeom>
          <a:noFill/>
        </p:spPr>
      </p:pic>
      <p:pic>
        <p:nvPicPr>
          <p:cNvPr id="34830" name="Picture 14" descr="http://es.bloggif.com/tmp/6a22134e04b65ad2966fae689b17e7b7/text.gif?139334117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3501008"/>
            <a:ext cx="1076325" cy="323850"/>
          </a:xfrm>
          <a:prstGeom prst="rect">
            <a:avLst/>
          </a:prstGeom>
          <a:noFill/>
        </p:spPr>
      </p:pic>
      <p:pic>
        <p:nvPicPr>
          <p:cNvPr id="34832" name="Picture 16" descr="http://es.bloggif.com/tmp/6a22134e04b65ad2966fae689b17e7b7/text.gif?1393341208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4149080"/>
            <a:ext cx="1076325" cy="323850"/>
          </a:xfrm>
          <a:prstGeom prst="rect">
            <a:avLst/>
          </a:prstGeom>
          <a:noFill/>
        </p:spPr>
      </p:pic>
      <p:pic>
        <p:nvPicPr>
          <p:cNvPr id="34834" name="Picture 18" descr="http://es.bloggif.com/tmp/6a22134e04b65ad2966fae689b17e7b7/text.gif?1393341247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4725144"/>
            <a:ext cx="1076325" cy="323850"/>
          </a:xfrm>
          <a:prstGeom prst="rect">
            <a:avLst/>
          </a:prstGeom>
          <a:noFill/>
        </p:spPr>
      </p:pic>
      <p:pic>
        <p:nvPicPr>
          <p:cNvPr id="34836" name="Picture 20" descr="http://es.bloggif.com/tmp/6a22134e04b65ad2966fae689b17e7b7/text.gif?139334127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576" y="5373216"/>
            <a:ext cx="1076325" cy="323850"/>
          </a:xfrm>
          <a:prstGeom prst="rect">
            <a:avLst/>
          </a:prstGeom>
          <a:noFill/>
        </p:spPr>
      </p:pic>
      <p:pic>
        <p:nvPicPr>
          <p:cNvPr id="34838" name="Picture 22" descr="http://es.bloggif.com/tmp/6a22134e04b65ad2966fae689b17e7b7/text.gif?1393341297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3568" y="5949280"/>
            <a:ext cx="1076325" cy="323850"/>
          </a:xfrm>
          <a:prstGeom prst="rect">
            <a:avLst/>
          </a:prstGeom>
          <a:noFill/>
        </p:spPr>
      </p:pic>
      <p:pic>
        <p:nvPicPr>
          <p:cNvPr id="13" name="Picture 4" descr="http://es.bloggif.com/tmp/acd13ec9c60ca0a243152abd4c50fd7e/text.gif?139334092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76672"/>
            <a:ext cx="1076325" cy="323850"/>
          </a:xfrm>
          <a:prstGeom prst="rect">
            <a:avLst/>
          </a:prstGeom>
          <a:noFill/>
        </p:spPr>
      </p:pic>
      <p:pic>
        <p:nvPicPr>
          <p:cNvPr id="14" name="Picture 6" descr="http://es.bloggif.com/tmp/acd13ec9c60ca0a243152abd4c50fd7e/text.gif?139334098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1052736"/>
            <a:ext cx="1076325" cy="323850"/>
          </a:xfrm>
          <a:prstGeom prst="rect">
            <a:avLst/>
          </a:prstGeom>
          <a:noFill/>
        </p:spPr>
      </p:pic>
      <p:pic>
        <p:nvPicPr>
          <p:cNvPr id="15" name="Picture 8" descr="http://es.bloggif.com/tmp/6a22134e04b65ad2966fae689b17e7b7/text.gif?139334107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1700808"/>
            <a:ext cx="1076325" cy="323850"/>
          </a:xfrm>
          <a:prstGeom prst="rect">
            <a:avLst/>
          </a:prstGeom>
          <a:noFill/>
        </p:spPr>
      </p:pic>
      <p:pic>
        <p:nvPicPr>
          <p:cNvPr id="16" name="Picture 10" descr="http://es.bloggif.com/tmp/6a22134e04b65ad2966fae689b17e7b7/text.gif?139334110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2276872"/>
            <a:ext cx="1076325" cy="323850"/>
          </a:xfrm>
          <a:prstGeom prst="rect">
            <a:avLst/>
          </a:prstGeom>
          <a:noFill/>
        </p:spPr>
      </p:pic>
      <p:pic>
        <p:nvPicPr>
          <p:cNvPr id="17" name="Picture 12" descr="http://es.bloggif.com/tmp/6a22134e04b65ad2966fae689b17e7b7/text.gif?1393341136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304" y="2924944"/>
            <a:ext cx="1076325" cy="323850"/>
          </a:xfrm>
          <a:prstGeom prst="rect">
            <a:avLst/>
          </a:prstGeom>
          <a:noFill/>
        </p:spPr>
      </p:pic>
      <p:pic>
        <p:nvPicPr>
          <p:cNvPr id="18" name="Picture 14" descr="http://es.bloggif.com/tmp/6a22134e04b65ad2966fae689b17e7b7/text.gif?139334117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3501008"/>
            <a:ext cx="1076325" cy="323850"/>
          </a:xfrm>
          <a:prstGeom prst="rect">
            <a:avLst/>
          </a:prstGeom>
          <a:noFill/>
        </p:spPr>
      </p:pic>
      <p:pic>
        <p:nvPicPr>
          <p:cNvPr id="19" name="Picture 16" descr="http://es.bloggif.com/tmp/6a22134e04b65ad2966fae689b17e7b7/text.gif?1393341208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80312" y="4149080"/>
            <a:ext cx="1076325" cy="323850"/>
          </a:xfrm>
          <a:prstGeom prst="rect">
            <a:avLst/>
          </a:prstGeom>
          <a:noFill/>
        </p:spPr>
      </p:pic>
      <p:pic>
        <p:nvPicPr>
          <p:cNvPr id="20" name="Picture 18" descr="http://es.bloggif.com/tmp/6a22134e04b65ad2966fae689b17e7b7/text.gif?1393341247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80312" y="4725144"/>
            <a:ext cx="1076325" cy="323850"/>
          </a:xfrm>
          <a:prstGeom prst="rect">
            <a:avLst/>
          </a:prstGeom>
          <a:noFill/>
        </p:spPr>
      </p:pic>
      <p:pic>
        <p:nvPicPr>
          <p:cNvPr id="21" name="Picture 20" descr="http://es.bloggif.com/tmp/6a22134e04b65ad2966fae689b17e7b7/text.gif?139334127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80312" y="5373216"/>
            <a:ext cx="1076325" cy="323850"/>
          </a:xfrm>
          <a:prstGeom prst="rect">
            <a:avLst/>
          </a:prstGeom>
          <a:noFill/>
        </p:spPr>
      </p:pic>
      <p:pic>
        <p:nvPicPr>
          <p:cNvPr id="22" name="Picture 22" descr="http://es.bloggif.com/tmp/6a22134e04b65ad2966fae689b17e7b7/text.gif?1393341297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308304" y="5949280"/>
            <a:ext cx="1076325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esktop\descargas\ZZZZZZZZZZZZultimisimo\ULTIMO\72008364_1300052509_0_4ae9b_71b27395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esktop\descargas\ZZZZZZZZZZZZultimisimo\ULTIMO\98502455_98270515___24_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Usuario\Desktop\descargas\0_7a86d_c776ce3c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40</Words>
  <Application>Microsoft Office PowerPoint</Application>
  <PresentationFormat>Presentación en pantalla (4:3)</PresentationFormat>
  <Paragraphs>15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2014-02-24T12:46:09Z</dcterms:created>
  <dcterms:modified xsi:type="dcterms:W3CDTF">2014-02-25T15:16:52Z</dcterms:modified>
</cp:coreProperties>
</file>