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43"/>
  </p:notesMasterIdLst>
  <p:sldIdLst>
    <p:sldId id="283" r:id="rId3"/>
    <p:sldId id="265" r:id="rId4"/>
    <p:sldId id="275" r:id="rId5"/>
    <p:sldId id="280" r:id="rId6"/>
    <p:sldId id="282" r:id="rId7"/>
    <p:sldId id="281" r:id="rId8"/>
    <p:sldId id="274" r:id="rId9"/>
    <p:sldId id="284" r:id="rId10"/>
    <p:sldId id="285" r:id="rId11"/>
    <p:sldId id="286" r:id="rId12"/>
    <p:sldId id="271" r:id="rId13"/>
    <p:sldId id="273" r:id="rId14"/>
    <p:sldId id="287" r:id="rId15"/>
    <p:sldId id="272" r:id="rId16"/>
    <p:sldId id="288" r:id="rId17"/>
    <p:sldId id="289" r:id="rId18"/>
    <p:sldId id="269" r:id="rId19"/>
    <p:sldId id="290" r:id="rId20"/>
    <p:sldId id="279" r:id="rId21"/>
    <p:sldId id="277" r:id="rId22"/>
    <p:sldId id="268" r:id="rId23"/>
    <p:sldId id="270" r:id="rId24"/>
    <p:sldId id="267" r:id="rId25"/>
    <p:sldId id="266" r:id="rId26"/>
    <p:sldId id="263" r:id="rId27"/>
    <p:sldId id="258" r:id="rId28"/>
    <p:sldId id="278" r:id="rId29"/>
    <p:sldId id="264" r:id="rId30"/>
    <p:sldId id="262" r:id="rId31"/>
    <p:sldId id="300" r:id="rId32"/>
    <p:sldId id="291" r:id="rId33"/>
    <p:sldId id="293" r:id="rId34"/>
    <p:sldId id="292" r:id="rId35"/>
    <p:sldId id="294" r:id="rId36"/>
    <p:sldId id="295" r:id="rId37"/>
    <p:sldId id="296" r:id="rId38"/>
    <p:sldId id="297" r:id="rId39"/>
    <p:sldId id="298" r:id="rId40"/>
    <p:sldId id="302" r:id="rId41"/>
    <p:sldId id="303" r:id="rId4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E7x8yL8tG1m7e0d+8LaXg" hashData="fhtdMBIPCOgkazICAKn6iC2+i1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F5F35"/>
    <a:srgbClr val="CF903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324" autoAdjust="0"/>
    <p:restoredTop sz="94660"/>
  </p:normalViewPr>
  <p:slideViewPr>
    <p:cSldViewPr>
      <p:cViewPr>
        <p:scale>
          <a:sx n="60" d="100"/>
          <a:sy n="60" d="100"/>
        </p:scale>
        <p:origin x="-276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A68A09-28CE-4629-BF09-F37F44B3D495}" type="datetimeFigureOut">
              <a:rPr lang="es-ES" smtClean="0"/>
              <a:pPr/>
              <a:t>04/02/2013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AFD3DF-52F0-4054-9E78-2F276A889E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AFD3DF-52F0-4054-9E78-2F276A889EEF}" type="slidenum">
              <a:rPr lang="es-ES" smtClean="0"/>
              <a:pPr/>
              <a:t>25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A3688-8D85-4E85-A65C-F51FB8989587}" type="datetimeFigureOut">
              <a:rPr lang="es-ES" smtClean="0"/>
              <a:pPr/>
              <a:t>04/02/2013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02C30-5E88-4C28-8C55-365A314194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A3688-8D85-4E85-A65C-F51FB8989587}" type="datetimeFigureOut">
              <a:rPr lang="es-ES" smtClean="0"/>
              <a:pPr/>
              <a:t>04/02/2013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02C30-5E88-4C28-8C55-365A314194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A3688-8D85-4E85-A65C-F51FB8989587}" type="datetimeFigureOut">
              <a:rPr lang="es-ES" smtClean="0"/>
              <a:pPr/>
              <a:t>04/02/2013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02C30-5E88-4C28-8C55-365A314194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A3688-8D85-4E85-A65C-F51FB8989587}" type="datetimeFigureOut">
              <a:rPr lang="es-ES" smtClean="0"/>
              <a:pPr/>
              <a:t>04/02/2013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02C30-5E88-4C28-8C55-365A314194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A3688-8D85-4E85-A65C-F51FB8989587}" type="datetimeFigureOut">
              <a:rPr lang="es-ES" smtClean="0"/>
              <a:pPr/>
              <a:t>04/02/2013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02C30-5E88-4C28-8C55-365A314194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A3688-8D85-4E85-A65C-F51FB8989587}" type="datetimeFigureOut">
              <a:rPr lang="es-ES" smtClean="0"/>
              <a:pPr/>
              <a:t>04/02/2013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02C30-5E88-4C28-8C55-365A314194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A3688-8D85-4E85-A65C-F51FB8989587}" type="datetimeFigureOut">
              <a:rPr lang="es-ES" smtClean="0"/>
              <a:pPr/>
              <a:t>04/02/2013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02C30-5E88-4C28-8C55-365A314194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A3688-8D85-4E85-A65C-F51FB8989587}" type="datetimeFigureOut">
              <a:rPr lang="es-ES" smtClean="0"/>
              <a:pPr/>
              <a:t>04/02/2013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02C30-5E88-4C28-8C55-365A314194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A3688-8D85-4E85-A65C-F51FB8989587}" type="datetimeFigureOut">
              <a:rPr lang="es-ES" smtClean="0"/>
              <a:pPr/>
              <a:t>04/02/2013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02C30-5E88-4C28-8C55-365A314194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A3688-8D85-4E85-A65C-F51FB8989587}" type="datetimeFigureOut">
              <a:rPr lang="es-ES" smtClean="0"/>
              <a:pPr/>
              <a:t>04/02/2013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02C30-5E88-4C28-8C55-365A314194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A3688-8D85-4E85-A65C-F51FB8989587}" type="datetimeFigureOut">
              <a:rPr lang="es-ES" smtClean="0"/>
              <a:pPr/>
              <a:t>04/02/2013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02C30-5E88-4C28-8C55-365A314194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D161FD-335E-45F9-8EE9-A8E2E9BB12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A3688-8D85-4E85-A65C-F51FB8989587}" type="datetimeFigureOut">
              <a:rPr lang="es-ES" smtClean="0"/>
              <a:pPr/>
              <a:t>04/02/2013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602C30-5E88-4C28-8C55-365A314194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797AE4A-D7E8-4B7B-ACCA-1D352E5C200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5.png"/><Relationship Id="rId7" Type="http://schemas.openxmlformats.org/officeDocument/2006/relationships/image" Target="../media/image4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P AU VENT MIN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71546"/>
            <a:ext cx="9144000" cy="4857784"/>
          </a:xfrm>
          <a:prstGeom prst="rect">
            <a:avLst/>
          </a:prstGeom>
        </p:spPr>
      </p:pic>
      <p:pic>
        <p:nvPicPr>
          <p:cNvPr id="7" name="6 Imagen" descr="TOP AU VENT MINI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0" y="1071546"/>
            <a:ext cx="9144000" cy="4857784"/>
          </a:xfrm>
          <a:prstGeom prst="rect">
            <a:avLst/>
          </a:prstGeom>
        </p:spPr>
      </p:pic>
      <p:sp>
        <p:nvSpPr>
          <p:cNvPr id="11" name="10 Trapecio"/>
          <p:cNvSpPr/>
          <p:nvPr/>
        </p:nvSpPr>
        <p:spPr>
          <a:xfrm>
            <a:off x="0" y="5929330"/>
            <a:ext cx="9144000" cy="928670"/>
          </a:xfrm>
          <a:prstGeom prst="trapezoid">
            <a:avLst>
              <a:gd name="adj" fmla="val 261009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Trapecio"/>
          <p:cNvSpPr/>
          <p:nvPr/>
        </p:nvSpPr>
        <p:spPr>
          <a:xfrm flipV="1">
            <a:off x="0" y="0"/>
            <a:ext cx="9144000" cy="1071546"/>
          </a:xfrm>
          <a:prstGeom prst="trapezoid">
            <a:avLst>
              <a:gd name="adj" fmla="val 215880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0" y="0"/>
            <a:ext cx="2357422" cy="1071546"/>
          </a:xfrm>
          <a:prstGeom prst="rtTriangle">
            <a:avLst/>
          </a:prstGeom>
          <a:gradFill flip="none" rotWithShape="1">
            <a:gsLst>
              <a:gs pos="0">
                <a:schemeClr val="tx2">
                  <a:shade val="30000"/>
                  <a:satMod val="115000"/>
                </a:schemeClr>
              </a:gs>
              <a:gs pos="50000">
                <a:schemeClr val="tx2">
                  <a:shade val="67500"/>
                  <a:satMod val="115000"/>
                </a:schemeClr>
              </a:gs>
              <a:gs pos="100000">
                <a:schemeClr val="tx2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6858016" y="0"/>
            <a:ext cx="2285984" cy="1066758"/>
          </a:xfrm>
          <a:prstGeom prst="rtTriangle">
            <a:avLst/>
          </a:prstGeom>
          <a:gradFill flip="none" rotWithShape="1">
            <a:gsLst>
              <a:gs pos="0">
                <a:schemeClr val="tx2">
                  <a:shade val="30000"/>
                  <a:satMod val="115000"/>
                </a:schemeClr>
              </a:gs>
              <a:gs pos="50000">
                <a:schemeClr val="tx2">
                  <a:shade val="67500"/>
                  <a:satMod val="115000"/>
                </a:schemeClr>
              </a:gs>
              <a:gs pos="100000">
                <a:schemeClr val="tx2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V="1">
            <a:off x="0" y="5929330"/>
            <a:ext cx="2428860" cy="928670"/>
          </a:xfrm>
          <a:prstGeom prst="rtTriangle">
            <a:avLst/>
          </a:prstGeom>
          <a:gradFill flip="none" rotWithShape="1">
            <a:gsLst>
              <a:gs pos="0">
                <a:schemeClr val="tx2">
                  <a:shade val="30000"/>
                  <a:satMod val="115000"/>
                </a:schemeClr>
              </a:gs>
              <a:gs pos="50000">
                <a:schemeClr val="tx2">
                  <a:shade val="67500"/>
                  <a:satMod val="115000"/>
                </a:schemeClr>
              </a:gs>
              <a:gs pos="100000">
                <a:schemeClr val="tx2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 flipV="1">
            <a:off x="6715140" y="5929330"/>
            <a:ext cx="2428860" cy="928670"/>
          </a:xfrm>
          <a:prstGeom prst="rtTriangle">
            <a:avLst/>
          </a:prstGeom>
          <a:gradFill flip="none" rotWithShape="1">
            <a:gsLst>
              <a:gs pos="0">
                <a:schemeClr val="tx2">
                  <a:shade val="30000"/>
                  <a:satMod val="115000"/>
                </a:schemeClr>
              </a:gs>
              <a:gs pos="50000">
                <a:schemeClr val="tx2">
                  <a:shade val="67500"/>
                  <a:satMod val="115000"/>
                </a:schemeClr>
              </a:gs>
              <a:gs pos="100000">
                <a:schemeClr val="tx2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8914" name="Picture 2" descr="Your generated text image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2428868"/>
            <a:ext cx="3372240" cy="1500198"/>
          </a:xfrm>
          <a:prstGeom prst="rect">
            <a:avLst/>
          </a:prstGeom>
          <a:noFill/>
          <a:effectLst>
            <a:softEdge rad="12700"/>
          </a:effectLst>
        </p:spPr>
      </p:pic>
      <p:sp>
        <p:nvSpPr>
          <p:cNvPr id="19" name="18 CuadroTexto"/>
          <p:cNvSpPr txBox="1"/>
          <p:nvPr/>
        </p:nvSpPr>
        <p:spPr>
          <a:xfrm>
            <a:off x="6858016" y="5429264"/>
            <a:ext cx="2079415" cy="25391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1050" b="1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Esta es una creación de </a:t>
            </a:r>
            <a:r>
              <a:rPr lang="es-ES" sz="1050" b="1" dirty="0" err="1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Pac-Jaz</a:t>
            </a:r>
            <a:endParaRPr lang="es-ES" sz="1050" b="1" dirty="0">
              <a:ln w="11430">
                <a:solidFill>
                  <a:sysClr val="windowText" lastClr="000000"/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5000">
    <p:sndAc>
      <p:stSnd>
        <p:snd r:embed="rId2" name="ADAGIO -LARA FABIAN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786446" y="1142984"/>
            <a:ext cx="2973891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4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Harrington" pitchFamily="82" charset="0"/>
              </a:rPr>
              <a:t>No se donde</a:t>
            </a:r>
          </a:p>
          <a:p>
            <a:r>
              <a:rPr lang="es-ES" sz="4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Harrington" pitchFamily="82" charset="0"/>
              </a:rPr>
              <a:t> encontrarte</a:t>
            </a:r>
            <a:endParaRPr lang="es-ES" sz="4000" b="1" dirty="0">
              <a:ln w="50800"/>
              <a:solidFill>
                <a:schemeClr val="bg1">
                  <a:shade val="50000"/>
                </a:schemeClr>
              </a:solidFill>
              <a:latin typeface="Harrington" pitchFamily="82" charset="0"/>
            </a:endParaRPr>
          </a:p>
        </p:txBody>
      </p:sp>
      <p:pic>
        <p:nvPicPr>
          <p:cNvPr id="38914" name="Picture 2" descr="mes tub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836804">
            <a:off x="3758896" y="2992645"/>
            <a:ext cx="6092298" cy="433918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vushka_bereg_more_gory_pesok_voda_progulka_poreo_54232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-3000428" y="557214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571472" y="3571876"/>
            <a:ext cx="2799164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r>
              <a:rPr lang="es-ES" sz="40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Harrington" pitchFamily="82" charset="0"/>
              </a:rPr>
              <a:t>No se como</a:t>
            </a:r>
          </a:p>
          <a:p>
            <a:r>
              <a:rPr lang="es-ES" sz="40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Harrington" pitchFamily="82" charset="0"/>
              </a:rPr>
              <a:t> alcanzarte</a:t>
            </a:r>
            <a:endParaRPr lang="es-ES" sz="4000" b="1" dirty="0">
              <a:ln/>
              <a:solidFill>
                <a:schemeClr val="accent5">
                  <a:tint val="50000"/>
                  <a:satMod val="180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3794" name="Picture 2" descr="http://static.communication-web.net/files/2011/04/Jamie-beck1.gif"/>
          <p:cNvPicPr>
            <a:picLocks noChangeAspect="1" noChangeArrowheads="1" noCrop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10089899" cy="6858000"/>
          </a:xfrm>
          <a:prstGeom prst="rect">
            <a:avLst/>
          </a:prstGeom>
          <a:noFill/>
          <a:effectLst/>
        </p:spPr>
      </p:pic>
      <p:sp>
        <p:nvSpPr>
          <p:cNvPr id="4" name="3 CuadroTexto"/>
          <p:cNvSpPr txBox="1"/>
          <p:nvPr/>
        </p:nvSpPr>
        <p:spPr>
          <a:xfrm>
            <a:off x="5643570" y="785794"/>
            <a:ext cx="31432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Harrington" pitchFamily="82" charset="0"/>
              </a:rPr>
              <a:t>Escucho tu voz en el viento</a:t>
            </a:r>
            <a:endParaRPr lang="es-ES" sz="4000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783f157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5 CuadroTexto"/>
          <p:cNvSpPr txBox="1"/>
          <p:nvPr/>
        </p:nvSpPr>
        <p:spPr>
          <a:xfrm>
            <a:off x="5214942" y="428604"/>
            <a:ext cx="3571868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es-ES" sz="40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Harrington" pitchFamily="82" charset="0"/>
              </a:rPr>
              <a:t>Te  siento bajo mi piel</a:t>
            </a:r>
            <a:endParaRPr lang="es-ES" sz="4000" b="1" dirty="0">
              <a:ln/>
              <a:solidFill>
                <a:schemeClr val="accent5">
                  <a:tint val="50000"/>
                  <a:satMod val="180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para_strast_lyubov_poceluy_vlyublennye_obyatiya_11255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5927991" y="714356"/>
            <a:ext cx="3097323" cy="193899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4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Harrington" pitchFamily="82" charset="0"/>
              </a:rPr>
              <a:t>dentro de mi </a:t>
            </a:r>
          </a:p>
          <a:p>
            <a:pPr algn="ctr"/>
            <a:r>
              <a:rPr lang="es-ES" sz="4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Harrington" pitchFamily="82" charset="0"/>
              </a:rPr>
              <a:t>corazón y</a:t>
            </a:r>
          </a:p>
          <a:p>
            <a:pPr algn="ctr"/>
            <a:r>
              <a:rPr lang="es-ES" sz="4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Harrington" pitchFamily="82" charset="0"/>
              </a:rPr>
              <a:t> mi alma </a:t>
            </a:r>
            <a:endParaRPr lang="es-ES" sz="4000" b="1" dirty="0">
              <a:ln w="50800"/>
              <a:solidFill>
                <a:schemeClr val="bg1">
                  <a:shade val="50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57158" y="714356"/>
            <a:ext cx="2377574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4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Harrington" pitchFamily="82" charset="0"/>
              </a:rPr>
              <a:t>Te espero</a:t>
            </a:r>
            <a:endParaRPr lang="es-ES" sz="4000" b="1" dirty="0">
              <a:ln w="50800"/>
              <a:solidFill>
                <a:schemeClr val="bg1">
                  <a:shade val="50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Copia (2) de 7e59ca61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293121_216968995029574_149454281781046_570963_1609736506_n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928662" y="0"/>
            <a:ext cx="7512120" cy="7489583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11" name="10 CuadroTexto"/>
          <p:cNvSpPr txBox="1"/>
          <p:nvPr/>
        </p:nvSpPr>
        <p:spPr>
          <a:xfrm>
            <a:off x="5072066" y="3143248"/>
            <a:ext cx="2164375" cy="14465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es-ES" sz="48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Harrington" pitchFamily="82" charset="0"/>
              </a:rPr>
              <a:t>Adagio</a:t>
            </a:r>
          </a:p>
          <a:p>
            <a:endParaRPr lang="es-ES" sz="40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6386" name="Picture 2" descr="http://www.nastol.com.ua/pic/201105/1280x1024/nastol.com.ua-790.jpg"/>
          <p:cNvPicPr>
            <a:picLocks noChangeAspect="1" noChangeArrowheads="1"/>
          </p:cNvPicPr>
          <p:nvPr/>
        </p:nvPicPr>
        <p:blipFill>
          <a:blip r:embed="rId2">
            <a:lum bright="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428596" y="4500570"/>
            <a:ext cx="34290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Todas estas noches sin ti</a:t>
            </a:r>
            <a:endParaRPr lang="es-ES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Marcador de contenido" descr="Imagen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8" name="7 CuadroTexto"/>
          <p:cNvSpPr txBox="1"/>
          <p:nvPr/>
        </p:nvSpPr>
        <p:spPr>
          <a:xfrm>
            <a:off x="3357554" y="428604"/>
            <a:ext cx="4546437" cy="1600438"/>
          </a:xfrm>
          <a:prstGeom prst="rect">
            <a:avLst/>
          </a:prstGeom>
          <a:noFill/>
          <a:effectLst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4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Harrington" pitchFamily="82" charset="0"/>
              </a:rPr>
              <a:t>Todos mis sueños</a:t>
            </a:r>
          </a:p>
          <a:p>
            <a:pPr algn="ctr"/>
            <a:r>
              <a:rPr lang="es-ES" sz="4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Harrington" pitchFamily="82" charset="0"/>
              </a:rPr>
              <a:t> los tengo contigo</a:t>
            </a:r>
          </a:p>
          <a:p>
            <a:endParaRPr lang="es-ES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a_romantika_avtomobil_zakat_poceluy_obyatiya_11229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072066" y="1214422"/>
            <a:ext cx="3106941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4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Harrington" pitchFamily="82" charset="0"/>
              </a:rPr>
              <a:t>Te veo  y </a:t>
            </a:r>
          </a:p>
          <a:p>
            <a:pPr algn="ctr"/>
            <a:r>
              <a:rPr lang="es-ES" sz="4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Harrington" pitchFamily="82" charset="0"/>
              </a:rPr>
              <a:t>toco tu cara</a:t>
            </a:r>
            <a:endParaRPr lang="es-ES" sz="40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ui-e-Lei-wallpaper-1440x900-0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9144000" y="7215214"/>
            <a:ext cx="23756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 </a:t>
            </a:r>
            <a:br>
              <a:rPr lang="es-ES" dirty="0" smtClean="0"/>
            </a:br>
            <a:endParaRPr lang="es-ES" dirty="0" smtClean="0"/>
          </a:p>
          <a:p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1428728" y="1785926"/>
            <a:ext cx="184730" cy="107721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endParaRPr lang="es-ES" sz="32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ush Script MT" pitchFamily="66" charset="0"/>
            </a:endParaRPr>
          </a:p>
          <a:p>
            <a:pPr algn="ctr"/>
            <a:endParaRPr lang="es-ES" sz="3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ush Script MT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00034" y="714356"/>
            <a:ext cx="2872902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es-ES" sz="40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Harrington" pitchFamily="82" charset="0"/>
              </a:rPr>
              <a:t>Caigo entre </a:t>
            </a:r>
          </a:p>
          <a:p>
            <a:r>
              <a:rPr lang="es-ES" sz="40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Harrington" pitchFamily="82" charset="0"/>
              </a:rPr>
              <a:t>tus  brazos</a:t>
            </a:r>
            <a:endParaRPr lang="es-ES" sz="40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8914" name="Picture 2" descr="http://3.bp.blogspot.com/-WGEbr6qaSg4/T0LAbUJ3cBI/AAAAAAAAefk/gqvwzg61X3U/s1600/314cd209cbfdb73c432928129db7d098_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0"/>
            <a:ext cx="6079638" cy="6858000"/>
          </a:xfrm>
          <a:prstGeom prst="roundRect">
            <a:avLst/>
          </a:prstGeom>
          <a:noFill/>
          <a:effectLst>
            <a:softEdge rad="127000"/>
          </a:effectLst>
        </p:spPr>
      </p:pic>
      <p:sp>
        <p:nvSpPr>
          <p:cNvPr id="5" name="4 CuadroTexto"/>
          <p:cNvSpPr txBox="1"/>
          <p:nvPr/>
        </p:nvSpPr>
        <p:spPr>
          <a:xfrm>
            <a:off x="2500298" y="2571744"/>
            <a:ext cx="458971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Y cuando el tiempo </a:t>
            </a:r>
          </a:p>
          <a:p>
            <a:pPr algn="ctr"/>
            <a:r>
              <a:rPr lang="es-ES" sz="4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sea correcto</a:t>
            </a:r>
            <a:endParaRPr lang="es-ES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786710" y="6072206"/>
            <a:ext cx="9669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 smtClean="0">
                <a:solidFill>
                  <a:schemeClr val="tx2">
                    <a:lumMod val="75000"/>
                  </a:schemeClr>
                </a:solidFill>
                <a:latin typeface="Edwardian Script ITC" pitchFamily="66" charset="0"/>
              </a:rPr>
              <a:t>Pps.Pac-Jaz</a:t>
            </a:r>
            <a:endParaRPr lang="es-ES" sz="1400" dirty="0">
              <a:solidFill>
                <a:schemeClr val="tx2">
                  <a:lumMod val="75000"/>
                </a:schemeClr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ui-e-Lei-wallpaper-1440x900-0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5214942" y="357166"/>
            <a:ext cx="354135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sé que estarás </a:t>
            </a:r>
          </a:p>
          <a:p>
            <a:pPr algn="ctr"/>
            <a:r>
              <a:rPr lang="es-ES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en mis brazos</a:t>
            </a:r>
            <a:endParaRPr lang="es-ES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-30000" contrast="20000"/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0" y="2643182"/>
            <a:ext cx="2414444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es-ES" sz="54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Harrington" pitchFamily="82" charset="0"/>
              </a:rPr>
              <a:t>Adagio</a:t>
            </a:r>
            <a:endParaRPr lang="es-ES" sz="54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Harrington" pitchFamily="82" charset="0"/>
            </a:endParaRPr>
          </a:p>
        </p:txBody>
      </p:sp>
      <p:pic>
        <p:nvPicPr>
          <p:cNvPr id="9" name="8 Imagen" descr="297f3cb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4652" y="0"/>
            <a:ext cx="6889348" cy="6992688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7572396" y="6215082"/>
            <a:ext cx="11913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Pps.Pac-Jaz</a:t>
            </a:r>
            <a:endParaRPr lang="es-ES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9938" name="Picture 2" descr="http://3.bp.blogspot.com/-wCTlF961YBc/Tptd1QcSezI/AAAAAAAAFbQ/uvUUB48AGq0/s1600/zzzzv+ojos+cerr9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258276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1000100" y="214290"/>
            <a:ext cx="7795724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r>
              <a:rPr lang="es-ES" sz="36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Cierro mis ojos</a:t>
            </a:r>
          </a:p>
          <a:p>
            <a:r>
              <a:rPr lang="es-ES" sz="36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                    y encuentro un camino</a:t>
            </a:r>
            <a:endParaRPr lang="es-ES" sz="3600" b="1" dirty="0">
              <a:ln/>
              <a:solidFill>
                <a:schemeClr val="accent5">
                  <a:tint val="50000"/>
                  <a:satMod val="1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952648" y="0"/>
            <a:ext cx="9669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Pps.Pac-Jaz</a:t>
            </a:r>
            <a:endParaRPr lang="es-ES" sz="1400" dirty="0" smtClean="0">
              <a:solidFill>
                <a:schemeClr val="tx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12290" name="Picture 2" descr="http://semanariocatolicoavance.com/wp-content/uploads/2012/11/saber-orar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357290" y="1214422"/>
            <a:ext cx="6263793" cy="4643446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2357422" y="5286388"/>
            <a:ext cx="4615366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4000" b="1" dirty="0" smtClean="0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necesito ya orar</a:t>
            </a:r>
          </a:p>
          <a:p>
            <a:endParaRPr lang="es-ES" sz="4000" dirty="0">
              <a:solidFill>
                <a:srgbClr val="FFFF00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215206" y="6072206"/>
            <a:ext cx="11913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err="1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Pps.Pac-Jaz</a:t>
            </a:r>
            <a:endParaRPr lang="es-ES" dirty="0" smtClean="0">
              <a:solidFill>
                <a:schemeClr val="tx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  <a:p>
            <a:endParaRPr lang="es-ES" dirty="0">
              <a:solidFill>
                <a:schemeClr val="tx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1990" name="Picture 6" descr="http://1.bp.blogspot.com/-6u2pO2gQlBM/UD4hvkAj6II/AAAAAAAABac/ZuDwEk2-dvQ/s1600/549557_402715663121581_1215799948_n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4500562" y="1785926"/>
            <a:ext cx="311655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Harrington" pitchFamily="82" charset="0"/>
              </a:rPr>
              <a:t>He caminado</a:t>
            </a:r>
          </a:p>
          <a:p>
            <a:pPr algn="ctr"/>
            <a:r>
              <a:rPr lang="es-ES" sz="40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Harrington" pitchFamily="82" charset="0"/>
              </a:rPr>
              <a:t> Tan lejos…</a:t>
            </a:r>
            <a:endParaRPr lang="es-ES" sz="4000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Harrington" pitchFamily="82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7952648" y="6286520"/>
            <a:ext cx="1191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Pps.Pac-Jaz</a:t>
            </a:r>
            <a:endParaRPr lang="es-ES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-2714676" y="593467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0" y="1714488"/>
            <a:ext cx="282320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Harrington" pitchFamily="82" charset="0"/>
              </a:rPr>
              <a:t>He luchado</a:t>
            </a:r>
          </a:p>
          <a:p>
            <a:pPr algn="ctr"/>
            <a:r>
              <a:rPr lang="es-ES" sz="40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Harrington" pitchFamily="82" charset="0"/>
              </a:rPr>
              <a:t> Tan duro</a:t>
            </a:r>
            <a:endParaRPr lang="es-ES" sz="4000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Harrington" pitchFamily="82" charset="0"/>
            </a:endParaRPr>
          </a:p>
        </p:txBody>
      </p:sp>
      <p:pic>
        <p:nvPicPr>
          <p:cNvPr id="11" name="10 Imagen" descr="3b1fe7f1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2214546" y="0"/>
            <a:ext cx="6929454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6 CuadroTexto"/>
          <p:cNvSpPr txBox="1"/>
          <p:nvPr/>
        </p:nvSpPr>
        <p:spPr>
          <a:xfrm>
            <a:off x="7715272" y="6215082"/>
            <a:ext cx="20717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Pps.Pac-Jaz</a:t>
            </a:r>
            <a:endParaRPr lang="es-ES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  <a:p>
            <a:endParaRPr lang="es-ES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para_obyatiya_priroda_devushka_paren_nezhnost_68094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0" y="3286124"/>
            <a:ext cx="3884397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36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Harrington" pitchFamily="82" charset="0"/>
              </a:rPr>
              <a:t>No queda nada</a:t>
            </a:r>
          </a:p>
          <a:p>
            <a:pPr algn="ctr"/>
            <a:r>
              <a:rPr lang="es-ES" sz="36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Harrington" pitchFamily="82" charset="0"/>
              </a:rPr>
              <a:t> mas para explicar</a:t>
            </a:r>
            <a:endParaRPr lang="es-ES" sz="3600" b="1" dirty="0">
              <a:ln w="50800"/>
              <a:solidFill>
                <a:schemeClr val="bg1">
                  <a:shade val="50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Rosa-en-llaves-piano-1296202900_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42910" y="714356"/>
            <a:ext cx="330250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Harrington" pitchFamily="82" charset="0"/>
              </a:rPr>
              <a:t>Es un piano</a:t>
            </a:r>
          </a:p>
          <a:p>
            <a:pPr algn="ctr"/>
            <a:r>
              <a:rPr lang="es-ES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Harrington" pitchFamily="82" charset="0"/>
              </a:rPr>
              <a:t> que suena</a:t>
            </a:r>
            <a:endParaRPr lang="es-ES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para_devushka_paren_veter_more_pesok_plyazh_priboy_zakat_vecher_68285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572000" y="1357298"/>
            <a:ext cx="3332964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40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se que todo</a:t>
            </a:r>
          </a:p>
          <a:p>
            <a:pPr algn="ctr"/>
            <a:r>
              <a:rPr lang="es-ES" sz="40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lo que queda </a:t>
            </a:r>
            <a:endParaRPr lang="es-ES" sz="40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-3605026" y="1857364"/>
            <a:ext cx="2375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 </a:t>
            </a:r>
            <a:br>
              <a:rPr lang="es-ES" dirty="0"/>
            </a:br>
            <a:endParaRPr lang="es-ES" dirty="0"/>
          </a:p>
        </p:txBody>
      </p:sp>
      <p:pic>
        <p:nvPicPr>
          <p:cNvPr id="8" name="7 Imagen" descr="devushka_obyatiya_paren_ulica_gorod_67627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4500562" y="857232"/>
            <a:ext cx="370806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Si sabes donde </a:t>
            </a:r>
          </a:p>
          <a:p>
            <a:pPr algn="ctr"/>
            <a:r>
              <a:rPr lang="es-ES" sz="4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encontrarme</a:t>
            </a:r>
            <a:endParaRPr lang="es-ES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Lui-e-Lei-wallpaper-1440x900-0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0" y="4000504"/>
            <a:ext cx="357501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Si sabes donde</a:t>
            </a:r>
          </a:p>
          <a:p>
            <a:pPr algn="ctr"/>
            <a:r>
              <a:rPr lang="es-ES" sz="4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 alcanzarme</a:t>
            </a:r>
            <a:endParaRPr lang="es-ES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</p:spPr>
        <p:txBody>
          <a:bodyPr/>
          <a:lstStyle/>
          <a:p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5206704" y="3071810"/>
            <a:ext cx="3937296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s-ES" sz="36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Harrington" pitchFamily="82" charset="0"/>
              </a:rPr>
              <a:t>Antes que esta </a:t>
            </a:r>
          </a:p>
          <a:p>
            <a:pPr algn="ctr"/>
            <a:r>
              <a:rPr lang="es-ES" sz="36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Harrington" pitchFamily="82" charset="0"/>
              </a:rPr>
              <a:t>luz se desvanezca </a:t>
            </a:r>
            <a:endParaRPr lang="es-ES" sz="36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Harrington" pitchFamily="82" charset="0"/>
            </a:endParaRPr>
          </a:p>
        </p:txBody>
      </p:sp>
      <p:pic>
        <p:nvPicPr>
          <p:cNvPr id="10" name="9 Imagen" descr="221656705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-430008"/>
            <a:ext cx="5564428" cy="728800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357158" y="6215082"/>
            <a:ext cx="1191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Pps.Pac-Jaz</a:t>
            </a:r>
            <a:endParaRPr lang="es-ES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bc9fbf3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0"/>
            <a:ext cx="7102136" cy="6858000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7" name="6 CuadroTexto"/>
          <p:cNvSpPr txBox="1"/>
          <p:nvPr/>
        </p:nvSpPr>
        <p:spPr>
          <a:xfrm>
            <a:off x="5857884" y="4071942"/>
            <a:ext cx="2755883" cy="255454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4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Harrington" pitchFamily="82" charset="0"/>
              </a:rPr>
              <a:t>Antes que</a:t>
            </a:r>
          </a:p>
          <a:p>
            <a:pPr algn="ctr"/>
            <a:r>
              <a:rPr lang="es-ES" sz="4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Harrington" pitchFamily="82" charset="0"/>
              </a:rPr>
              <a:t> me quede </a:t>
            </a:r>
          </a:p>
          <a:p>
            <a:pPr algn="ctr"/>
            <a:r>
              <a:rPr lang="es-ES" sz="4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Harrington" pitchFamily="82" charset="0"/>
              </a:rPr>
              <a:t>sin fe</a:t>
            </a:r>
          </a:p>
          <a:p>
            <a:endParaRPr lang="es-ES" sz="40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714348" y="6211669"/>
            <a:ext cx="21431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Pps.Pac-Jaz</a:t>
            </a:r>
            <a:endParaRPr lang="es-ES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  <a:p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para_strast_poceluy_lyubov_7961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714876" y="4857760"/>
            <a:ext cx="445666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Sé el único hombre</a:t>
            </a:r>
          </a:p>
          <a:p>
            <a:pPr algn="ctr"/>
            <a:r>
              <a:rPr lang="es-ES" sz="4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 que me diga</a:t>
            </a:r>
            <a:endParaRPr lang="es-ES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Duongbenh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929058" y="571480"/>
            <a:ext cx="499046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Que oirás mi corazón</a:t>
            </a:r>
          </a:p>
          <a:p>
            <a:pPr algn="ctr"/>
            <a:r>
              <a:rPr lang="es-ES" sz="4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que darás tu vida</a:t>
            </a:r>
            <a:endParaRPr lang="es-ES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ara_lyubov_schaste_ulybka_obyatiya_25676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0" y="0"/>
            <a:ext cx="3571900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40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te quedaras para siempre</a:t>
            </a:r>
            <a:endParaRPr lang="es-ES" sz="40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Imagen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-4786378" y="2643182"/>
            <a:ext cx="2343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atin typeface="Harrington" pitchFamily="82" charset="0"/>
              </a:rPr>
              <a:t>¡</a:t>
            </a:r>
            <a:endParaRPr lang="es-ES" dirty="0">
              <a:latin typeface="Harrington" pitchFamily="82" charset="0"/>
            </a:endParaRPr>
          </a:p>
        </p:txBody>
      </p:sp>
      <p:pic>
        <p:nvPicPr>
          <p:cNvPr id="6" name="5 Imagen" descr="Adriana Lima  photo 160X1200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0" y="1000108"/>
            <a:ext cx="292895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dejes que esta</a:t>
            </a:r>
          </a:p>
          <a:p>
            <a:pPr algn="ctr"/>
            <a:r>
              <a:rPr lang="es-ES" sz="4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luz se desvanezca</a:t>
            </a:r>
          </a:p>
          <a:p>
            <a:pPr algn="ctr"/>
            <a:endParaRPr lang="es-ES" sz="4000" dirty="0" smtClean="0">
              <a:latin typeface="Harrington" pitchFamily="82" charset="0"/>
            </a:endParaRPr>
          </a:p>
          <a:p>
            <a:endParaRPr lang="es-ES" sz="4000" dirty="0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23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57288" y="-357214"/>
            <a:ext cx="10572824" cy="792961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285720" y="1500174"/>
            <a:ext cx="263084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40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Harrington" pitchFamily="82" charset="0"/>
              </a:rPr>
              <a:t>No..No …</a:t>
            </a:r>
          </a:p>
          <a:p>
            <a:pPr algn="ctr"/>
            <a:r>
              <a:rPr lang="es-ES" sz="40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Harrington" pitchFamily="82" charset="0"/>
              </a:rPr>
              <a:t>No…No..No</a:t>
            </a:r>
            <a:endParaRPr lang="es-ES" sz="4000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Harrington" pitchFamily="82" charset="0"/>
            </a:endParaRPr>
          </a:p>
        </p:txBody>
      </p:sp>
      <p:pic>
        <p:nvPicPr>
          <p:cNvPr id="6" name="Picture 2" descr="mes tub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836804">
            <a:off x="6055849" y="4360786"/>
            <a:ext cx="5028002" cy="3581153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7643834" y="428604"/>
            <a:ext cx="11913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err="1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Pps.Pac-Jaz</a:t>
            </a:r>
            <a:endParaRPr lang="es-ES" dirty="0" smtClean="0">
              <a:solidFill>
                <a:schemeClr val="tx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0178" name="Picture 2" descr="http://1.bp.blogspot.com/-q0L_EHSWkWs/Tpi26EOG1gI/AAAAAAAAB-8/tkoytdc4GQg/s1600/ESPERANZ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71472" y="1214422"/>
            <a:ext cx="3576620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Harrington" pitchFamily="82" charset="0"/>
              </a:rPr>
              <a:t>No dejes que</a:t>
            </a:r>
          </a:p>
          <a:p>
            <a:pPr algn="ctr"/>
            <a:r>
              <a:rPr lang="es-ES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Harrington" pitchFamily="82" charset="0"/>
              </a:rPr>
              <a:t> se  acabe mi </a:t>
            </a:r>
            <a:r>
              <a:rPr lang="es-ES" sz="4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Harrington" pitchFamily="82" charset="0"/>
              </a:rPr>
              <a:t>fé</a:t>
            </a:r>
            <a:endParaRPr lang="es-ES" sz="40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Harrington" pitchFamily="82" charset="0"/>
            </a:endParaRPr>
          </a:p>
          <a:p>
            <a:endParaRPr lang="es-ES" sz="4000" dirty="0">
              <a:latin typeface="Harrington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500958" y="6357958"/>
            <a:ext cx="11913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err="1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Pps.Pac-Jaz</a:t>
            </a:r>
            <a:endParaRPr lang="es-ES" dirty="0" smtClean="0">
              <a:solidFill>
                <a:schemeClr val="tx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CA Y FLOR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25468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357166"/>
            <a:ext cx="5166927" cy="193899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4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Harrington" pitchFamily="82" charset="0"/>
              </a:rPr>
              <a:t>Se el único hombre</a:t>
            </a:r>
          </a:p>
          <a:p>
            <a:pPr algn="ctr"/>
            <a:r>
              <a:rPr lang="es-ES" sz="4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Harrington" pitchFamily="82" charset="0"/>
              </a:rPr>
              <a:t> que me diga</a:t>
            </a:r>
          </a:p>
          <a:p>
            <a:endParaRPr lang="es-ES" sz="40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28596" y="6072206"/>
            <a:ext cx="11913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err="1" smtClean="0">
                <a:solidFill>
                  <a:schemeClr val="tx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Pps.Pac-Jaz</a:t>
            </a:r>
            <a:endParaRPr lang="es-ES" b="1" dirty="0" smtClean="0">
              <a:solidFill>
                <a:schemeClr val="tx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  <a:p>
            <a:endParaRPr lang="es-ES" b="1" dirty="0">
              <a:solidFill>
                <a:schemeClr val="tx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0d5e296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0"/>
            <a:ext cx="6858048" cy="7295224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9" name="8 CuadroTexto"/>
          <p:cNvSpPr txBox="1"/>
          <p:nvPr/>
        </p:nvSpPr>
        <p:spPr>
          <a:xfrm>
            <a:off x="5500694" y="5572140"/>
            <a:ext cx="2975495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Que tu crees</a:t>
            </a:r>
          </a:p>
          <a:p>
            <a:endParaRPr lang="es-ES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285720" y="6211669"/>
            <a:ext cx="11913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Pps.Pac-Jaz</a:t>
            </a:r>
            <a:endParaRPr lang="es-ES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  <a:p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214282" y="4286256"/>
            <a:ext cx="3127779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Harrington" pitchFamily="82" charset="0"/>
              </a:rPr>
              <a:t>Hazme creer </a:t>
            </a:r>
          </a:p>
          <a:p>
            <a:endParaRPr lang="es-ES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7" name="6 Imagen" descr="saudade3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3557162" y="0"/>
            <a:ext cx="5586838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6211669"/>
            <a:ext cx="11913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Pps.Pac-Jaz</a:t>
            </a:r>
            <a:endParaRPr lang="es-ES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4axnom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857752" y="1214422"/>
            <a:ext cx="3214710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4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Que no me dejaras ir</a:t>
            </a:r>
          </a:p>
          <a:p>
            <a:pPr algn="ctr"/>
            <a:endParaRPr lang="es-ES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072330" y="6286520"/>
            <a:ext cx="11913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err="1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Pps.Pac-Jaz</a:t>
            </a:r>
            <a:endParaRPr lang="es-ES" b="1" dirty="0" smtClean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  <a:p>
            <a:endParaRPr lang="es-ES" b="1" dirty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wallpaper-67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5728"/>
            <a:ext cx="9144000" cy="6000768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2714612" y="5643578"/>
            <a:ext cx="3821880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Francisco Del Olmo-jazmín</a:t>
            </a:r>
          </a:p>
          <a:p>
            <a:endParaRPr lang="es-ES" sz="28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7286644" y="6286520"/>
            <a:ext cx="595035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ES" sz="1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Harrington" pitchFamily="82" charset="0"/>
              </a:rPr>
              <a:t>2013</a:t>
            </a:r>
            <a:endParaRPr lang="es-ES" sz="14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000100" y="6334780"/>
            <a:ext cx="9669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err="1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Pps.Pac-Jaz</a:t>
            </a:r>
            <a:endParaRPr lang="es-ES" sz="1400" b="1" dirty="0" smtClean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  <a:p>
            <a:endParaRPr lang="es-ES" sz="1400" b="1" dirty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/>
      <p:bldP spid="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857224" y="857232"/>
            <a:ext cx="4030270" cy="550920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No sé donde encontrarte,</a:t>
            </a:r>
            <a:b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No sé como alcanzarte, </a:t>
            </a:r>
            <a:b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Escucho tu voz en el viento</a:t>
            </a:r>
            <a:b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Te siento bajo mi piel </a:t>
            </a:r>
            <a:b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Dentro de mi corazón y mi alma,</a:t>
            </a:r>
            <a:b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Te espero. </a:t>
            </a:r>
            <a:b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Adagio.</a:t>
            </a:r>
            <a:b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Todas estas noches sin ti,</a:t>
            </a:r>
            <a:b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Todos mis sueños los tengo contigo,</a:t>
            </a:r>
            <a:b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Veo y toco tu cara, Caigo entre tus brazos, </a:t>
            </a:r>
            <a:b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Y cuando el tiempo sea correcto sé.</a:t>
            </a:r>
            <a:b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Que estarás en mis brazos. </a:t>
            </a:r>
            <a:b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Adagio.</a:t>
            </a:r>
            <a:b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Cierro mis ojos y encuentro un camino,</a:t>
            </a:r>
            <a:b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No necesito ya orar, He caminado tan lejos</a:t>
            </a:r>
            <a:b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He luchado tan duro, no queda nada más</a:t>
            </a:r>
            <a:b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Para explicar, y sé que todo lo que queda,</a:t>
            </a:r>
            <a:b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Es un piano que suena, </a:t>
            </a:r>
            <a:b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</a:br>
            <a:endParaRPr lang="es-ES" sz="1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143504" y="1000108"/>
            <a:ext cx="3791423" cy="427809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Si sabes donde encontrarme</a:t>
            </a:r>
            <a:b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Si sabes cómo alcanzarme,</a:t>
            </a:r>
            <a:b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Antes que esta luz se desvanezca</a:t>
            </a:r>
            <a:b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Antes que me quede sin fe</a:t>
            </a:r>
            <a:b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Se el único hombre que me diga,</a:t>
            </a:r>
            <a:b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Que oirás mi corazón, que darás tu vida,</a:t>
            </a:r>
            <a:b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Y te quedaras para siempre...</a:t>
            </a:r>
            <a:b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No dejes que esta luz se desvanezca</a:t>
            </a:r>
            <a:b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No, no, no, no, no.</a:t>
            </a:r>
            <a:b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No dejes que se acabe mi fe,</a:t>
            </a:r>
            <a:b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Se el único hombre que me diga</a:t>
            </a:r>
            <a:b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Que tú crees. Hazme creer, </a:t>
            </a:r>
            <a:b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Que no me dejaras ir, </a:t>
            </a:r>
            <a:b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Adagio.</a:t>
            </a:r>
            <a:endParaRPr lang="es-ES" sz="16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endParaRPr lang="es-ES" sz="1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 flipH="1">
            <a:off x="5643570" y="5429264"/>
            <a:ext cx="2714644" cy="61555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r>
              <a:rPr lang="es-ES" sz="16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Harrington" pitchFamily="82" charset="0"/>
              </a:rPr>
              <a:t>Interpreta: Lara Fabián </a:t>
            </a:r>
          </a:p>
          <a:p>
            <a:endParaRPr lang="es-ES" b="1" dirty="0">
              <a:ln/>
              <a:solidFill>
                <a:schemeClr val="accent5">
                  <a:tint val="50000"/>
                  <a:satMod val="180000"/>
                </a:schemeClr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286116" y="214290"/>
            <a:ext cx="1837362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Adagio</a:t>
            </a:r>
            <a:endParaRPr lang="es-ES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50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.-ADAGIO-.-">
  <a:themeElements>
    <a:clrScheme name="Viajes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-.-ADAGIO-.-</Template>
  <TotalTime>0</TotalTime>
  <Words>277</Words>
  <Application>Microsoft Office PowerPoint</Application>
  <PresentationFormat>Presentación en pantalla (4:3)</PresentationFormat>
  <Paragraphs>102</Paragraphs>
  <Slides>40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2" baseType="lpstr">
      <vt:lpstr>-.-ADAGIO-.-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2013-02-04T22:35:23Z</dcterms:created>
  <dcterms:modified xsi:type="dcterms:W3CDTF">2013-02-04T22:39:03Z</dcterms:modified>
</cp:coreProperties>
</file>