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  <p:sldMasterId id="2147483662" r:id="rId3"/>
  </p:sldMasterIdLst>
  <p:notesMasterIdLst>
    <p:notesMasterId r:id="rId18"/>
  </p:notesMasterIdLst>
  <p:sldIdLst>
    <p:sldId id="274" r:id="rId4"/>
    <p:sldId id="276" r:id="rId5"/>
    <p:sldId id="277" r:id="rId6"/>
    <p:sldId id="261" r:id="rId7"/>
    <p:sldId id="265" r:id="rId8"/>
    <p:sldId id="266" r:id="rId9"/>
    <p:sldId id="267" r:id="rId10"/>
    <p:sldId id="264" r:id="rId11"/>
    <p:sldId id="279" r:id="rId12"/>
    <p:sldId id="259" r:id="rId13"/>
    <p:sldId id="281" r:id="rId14"/>
    <p:sldId id="282" r:id="rId15"/>
    <p:sldId id="283" r:id="rId16"/>
    <p:sldId id="284" r:id="rId17"/>
  </p:sldIdLst>
  <p:sldSz cx="9144000" cy="5143500" type="screen16x9"/>
  <p:notesSz cx="6858000" cy="9144000"/>
  <p:embeddedFontLst>
    <p:embeddedFont>
      <p:font typeface="Gabriola" panose="04040605051002020D02" pitchFamily="82" charset="0"/>
      <p:regular r:id="rId19"/>
    </p:embeddedFont>
    <p:embeddedFont>
      <p:font typeface="Allure Script" pitchFamily="2" charset="0"/>
      <p:regular r:id="rId20"/>
    </p:embeddedFont>
    <p:embeddedFont>
      <p:font typeface="Calibri" panose="020F0502020204030204" pitchFamily="34" charset="0"/>
      <p:regular r:id="rId21"/>
      <p:bold r:id="rId22"/>
      <p:italic r:id="rId23"/>
      <p:boldItalic r:id="rId24"/>
    </p:embeddedFont>
    <p:embeddedFont>
      <p:font typeface="Berlin Sans FB Demi" panose="020E0802020502020306" pitchFamily="34" charset="0"/>
      <p:bold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hG2RXka3DALlfnGEjwXrA==" hashData="LEyxD3pYGoiTRCivQq2bIW4owX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93" autoAdjust="0"/>
    <p:restoredTop sz="94660"/>
  </p:normalViewPr>
  <p:slideViewPr>
    <p:cSldViewPr>
      <p:cViewPr>
        <p:scale>
          <a:sx n="84" d="100"/>
          <a:sy n="84" d="100"/>
        </p:scale>
        <p:origin x="-216" y="-48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notesMaster" Target="notesMasters/notesMaster1.xml"/><Relationship Id="rId26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font" Target="fonts/font3.fntdata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font" Target="fonts/font7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font" Target="fonts/font2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font" Target="fonts/font6.fntdata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font" Target="fonts/font5.fntdata"/><Relationship Id="rId28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font" Target="fonts/font1.fntdata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font" Target="fonts/font4.fntdata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EF0A0A-BDEA-460A-B2D7-BD3BB27D413F}" type="datetimeFigureOut">
              <a:rPr lang="en-US" smtClean="0"/>
              <a:t>6/6/2014</a:t>
            </a:fld>
            <a:endParaRPr lang="en-US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873FD6-6DCE-4595-9912-EE4532E1C94A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0062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7834C2-7EC1-450E-B8B0-F72EE17437F4}" type="slidenum">
              <a:rPr lang="en-US" smtClean="0">
                <a:solidFill>
                  <a:prstClr val="black"/>
                </a:solidFill>
              </a:rPr>
              <a:pPr/>
              <a:t>2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37085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873FD6-6DCE-4595-9912-EE4532E1C94A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53019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873FD6-6DCE-4595-9912-EE4532E1C94A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36115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873FD6-6DCE-4595-9912-EE4532E1C94A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29782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2CB50-4026-408E-9D85-9C7622BA75DF}" type="datetimeFigureOut">
              <a:rPr lang="en-US" smtClean="0"/>
              <a:t>6/6/2014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85AFB-0AE2-4480-954D-2BF219A61E1B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226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2CB50-4026-408E-9D85-9C7622BA75DF}" type="datetimeFigureOut">
              <a:rPr lang="en-US" smtClean="0"/>
              <a:t>6/6/2014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85AFB-0AE2-4480-954D-2BF219A61E1B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1511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2CB50-4026-408E-9D85-9C7622BA75DF}" type="datetimeFigureOut">
              <a:rPr lang="en-US" smtClean="0"/>
              <a:t>6/6/2014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85AFB-0AE2-4480-954D-2BF219A61E1B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6189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0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2CB50-4026-408E-9D85-9C7622BA75DF}" type="datetimeFigureOut">
              <a:rPr lang="en-US" smtClean="0"/>
              <a:t>6/6/2014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85AFB-0AE2-4480-954D-2BF219A61E1B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2601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7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7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2CB50-4026-408E-9D85-9C7622BA75DF}" type="datetimeFigureOut">
              <a:rPr lang="en-US" smtClean="0"/>
              <a:t>6/6/2014</a:t>
            </a:fld>
            <a:endParaRPr lang="en-U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85AFB-0AE2-4480-954D-2BF219A61E1B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9102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2CB50-4026-408E-9D85-9C7622BA75DF}" type="datetimeFigureOut">
              <a:rPr lang="en-US" smtClean="0"/>
              <a:t>6/6/2014</a:t>
            </a:fld>
            <a:endParaRPr lang="en-U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85AFB-0AE2-4480-954D-2BF219A61E1B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2355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2CB50-4026-408E-9D85-9C7622BA75DF}" type="datetimeFigureOut">
              <a:rPr lang="en-US" smtClean="0"/>
              <a:t>6/6/2014</a:t>
            </a:fld>
            <a:endParaRPr lang="en-U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85AFB-0AE2-4480-954D-2BF219A61E1B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3691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2" y="204788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2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2CB50-4026-408E-9D85-9C7622BA75DF}" type="datetimeFigureOut">
              <a:rPr lang="en-US" smtClean="0"/>
              <a:t>6/6/2014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85AFB-0AE2-4480-954D-2BF219A61E1B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261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2CB50-4026-408E-9D85-9C7622BA75DF}" type="datetimeFigureOut">
              <a:rPr lang="en-US" smtClean="0"/>
              <a:t>6/6/2014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85AFB-0AE2-4480-954D-2BF219A61E1B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4870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2CB50-4026-408E-9D85-9C7622BA75DF}" type="datetimeFigureOut">
              <a:rPr lang="en-US" smtClean="0"/>
              <a:t>6/6/2014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85AFB-0AE2-4480-954D-2BF219A61E1B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255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2CB50-4026-408E-9D85-9C7622BA75DF}" type="datetimeFigureOut">
              <a:rPr lang="en-US" smtClean="0"/>
              <a:t>6/6/2014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85AFB-0AE2-4480-954D-2BF219A61E1B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3278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3D6FBF-FF70-4CA9-A78B-82AD0145C5D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6/6/2014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3C126-39DA-4879-9D5F-865AE2BCCE41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3664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n-US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n-US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69B25B-D08E-4042-A46A-922A210202F3}" type="slidenum">
              <a:rPr lang="es-ES_tradnl" altLang="en-US">
                <a:solidFill>
                  <a:srgbClr val="000000"/>
                </a:solidFill>
              </a:rPr>
              <a:pPr/>
              <a:t>‹Nº›</a:t>
            </a:fld>
            <a:endParaRPr lang="es-ES_tradnl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97486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0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52CB50-4026-408E-9D85-9C7622BA75DF}" type="datetimeFigureOut">
              <a:rPr lang="en-US" smtClean="0"/>
              <a:t>6/6/2014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C85AFB-0AE2-4480-954D-2BF219A61E1B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48453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69878" tIns="34939" rIns="69878" bIns="34939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0"/>
            <a:ext cx="8229600" cy="3394472"/>
          </a:xfrm>
          <a:prstGeom prst="rect">
            <a:avLst/>
          </a:prstGeom>
        </p:spPr>
        <p:txBody>
          <a:bodyPr vert="horz" lIns="69878" tIns="34939" rIns="69878" bIns="34939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69878" tIns="34939" rIns="69878" bIns="34939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98784"/>
            <a:fld id="{5A3D6FBF-FF70-4CA9-A78B-82AD0145C5D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698784"/>
              <a:t>6/6/2014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2" y="4767264"/>
            <a:ext cx="2895600" cy="273844"/>
          </a:xfrm>
          <a:prstGeom prst="rect">
            <a:avLst/>
          </a:prstGeom>
        </p:spPr>
        <p:txBody>
          <a:bodyPr vert="horz" lIns="69878" tIns="34939" rIns="69878" bIns="34939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98784"/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69878" tIns="34939" rIns="69878" bIns="34939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98784"/>
            <a:fld id="{9D93C126-39DA-4879-9D5F-865AE2BCCE41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698784"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66527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ctr" defTabSz="698784" rtl="0" eaLnBrk="1" latinLnBrk="0" hangingPunct="1">
        <a:spcBef>
          <a:spcPct val="0"/>
        </a:spcBef>
        <a:buNone/>
        <a:defRPr sz="3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62044" indent="-262044" algn="l" defTabSz="698784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67762" indent="-218370" algn="l" defTabSz="698784" rtl="0" eaLnBrk="1" latinLnBrk="0" hangingPunct="1">
        <a:spcBef>
          <a:spcPct val="20000"/>
        </a:spcBef>
        <a:buFont typeface="Arial" panose="020B0604020202020204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73481" indent="-174696" algn="l" defTabSz="698784" rtl="0" eaLnBrk="1" latinLnBrk="0" hangingPunct="1">
        <a:spcBef>
          <a:spcPct val="20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22873" indent="-174696" algn="l" defTabSz="698784" rtl="0" eaLnBrk="1" latinLnBrk="0" hangingPunct="1">
        <a:spcBef>
          <a:spcPct val="20000"/>
        </a:spcBef>
        <a:buFont typeface="Arial" panose="020B0604020202020204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72265" indent="-174696" algn="l" defTabSz="698784" rtl="0" eaLnBrk="1" latinLnBrk="0" hangingPunct="1">
        <a:spcBef>
          <a:spcPct val="20000"/>
        </a:spcBef>
        <a:buFont typeface="Arial" panose="020B0604020202020204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21657" indent="-174696" algn="l" defTabSz="698784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71050" indent="-174696" algn="l" defTabSz="698784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20442" indent="-174696" algn="l" defTabSz="698784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69834" indent="-174696" algn="l" defTabSz="698784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98784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9392" algn="l" defTabSz="698784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98784" algn="l" defTabSz="698784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48177" algn="l" defTabSz="698784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97569" algn="l" defTabSz="698784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46961" algn="l" defTabSz="698784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96353" algn="l" defTabSz="698784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45746" algn="l" defTabSz="698784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95138" algn="l" defTabSz="698784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n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n-US" smtClean="0"/>
              <a:t>Haga clic para modificar el estilo de texto del patrón</a:t>
            </a:r>
          </a:p>
          <a:p>
            <a:pPr lvl="1"/>
            <a:r>
              <a:rPr lang="es-ES_tradnl" altLang="en-US" smtClean="0"/>
              <a:t>Segundo nivel</a:t>
            </a:r>
          </a:p>
          <a:p>
            <a:pPr lvl="2"/>
            <a:r>
              <a:rPr lang="es-ES_tradnl" altLang="en-US" smtClean="0"/>
              <a:t>Tercer nivel</a:t>
            </a:r>
          </a:p>
          <a:p>
            <a:pPr lvl="3"/>
            <a:r>
              <a:rPr lang="es-ES_tradnl" altLang="en-US" smtClean="0"/>
              <a:t>Cuarto nivel</a:t>
            </a:r>
          </a:p>
          <a:p>
            <a:pPr lvl="4"/>
            <a:r>
              <a:rPr lang="es-ES_tradnl" alt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altLang="en-US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altLang="en-US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DADF2CC-2B97-4027-BFA4-15AF8B1C75D5}" type="slidenum">
              <a:rPr lang="es-ES_tradnl" alt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altLang="en-U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jpeg"/><Relationship Id="rId9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13" Type="http://schemas.openxmlformats.org/officeDocument/2006/relationships/image" Target="../media/image15.png"/><Relationship Id="rId3" Type="http://schemas.openxmlformats.org/officeDocument/2006/relationships/image" Target="../media/image7.jpeg"/><Relationship Id="rId7" Type="http://schemas.openxmlformats.org/officeDocument/2006/relationships/image" Target="../media/image11.png"/><Relationship Id="rId12" Type="http://schemas.openxmlformats.org/officeDocument/2006/relationships/image" Target="../media/image1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0.png"/><Relationship Id="rId11" Type="http://schemas.microsoft.com/office/2007/relationships/hdphoto" Target="../media/hdphoto2.wdp"/><Relationship Id="rId5" Type="http://schemas.openxmlformats.org/officeDocument/2006/relationships/image" Target="../media/image9.pn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2.png"/><Relationship Id="rId14" Type="http://schemas.openxmlformats.org/officeDocument/2006/relationships/image" Target="../media/image16.pn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17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11" Type="http://schemas.openxmlformats.org/officeDocument/2006/relationships/image" Target="../media/image23.png"/><Relationship Id="rId5" Type="http://schemas.openxmlformats.org/officeDocument/2006/relationships/image" Target="../media/image19.png"/><Relationship Id="rId10" Type="http://schemas.openxmlformats.org/officeDocument/2006/relationships/image" Target="../media/image22.png"/><Relationship Id="rId4" Type="http://schemas.openxmlformats.org/officeDocument/2006/relationships/image" Target="../media/image18.png"/><Relationship Id="rId9" Type="http://schemas.openxmlformats.org/officeDocument/2006/relationships/image" Target="../media/image2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30.gif"/><Relationship Id="rId4" Type="http://schemas.openxmlformats.org/officeDocument/2006/relationships/image" Target="../media/image29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5" Type="http://schemas.openxmlformats.org/officeDocument/2006/relationships/image" Target="../media/image34.png"/><Relationship Id="rId4" Type="http://schemas.openxmlformats.org/officeDocument/2006/relationships/image" Target="../media/image4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gif"/><Relationship Id="rId5" Type="http://schemas.openxmlformats.org/officeDocument/2006/relationships/image" Target="../media/image45.jpeg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9.png"/><Relationship Id="rId7" Type="http://schemas.openxmlformats.org/officeDocument/2006/relationships/image" Target="../media/image51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3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2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0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admin\Mis documentos\CONVOCATORIAS\PPS MY\2014\A veces  llegan  cartas\Imagen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996970"/>
            <a:ext cx="5857918" cy="2997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Triángulo isósceles"/>
          <p:cNvSpPr/>
          <p:nvPr/>
        </p:nvSpPr>
        <p:spPr>
          <a:xfrm>
            <a:off x="1676019" y="389615"/>
            <a:ext cx="5857916" cy="1607355"/>
          </a:xfrm>
          <a:prstGeom prst="triangle">
            <a:avLst/>
          </a:prstGeom>
          <a:blipFill>
            <a:blip r:embed="rId4"/>
            <a:stretch>
              <a:fillRect/>
            </a:stretch>
          </a:blip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4" name="Picture 2" descr="C:\Documents and Settings\admin\Mis documentos\CONVOCATORIAS\PPS MY\2014\A veces  llegan  cartas\carta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5200" y="1996970"/>
            <a:ext cx="5834399" cy="2997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" name="6 Grupo"/>
          <p:cNvGrpSpPr/>
          <p:nvPr/>
        </p:nvGrpSpPr>
        <p:grpSpPr>
          <a:xfrm>
            <a:off x="1669854" y="1996971"/>
            <a:ext cx="5857918" cy="3103984"/>
            <a:chOff x="2143108" y="1643050"/>
            <a:chExt cx="5072098" cy="3429024"/>
          </a:xfrm>
          <a:blipFill>
            <a:blip r:embed="rId4"/>
            <a:stretch>
              <a:fillRect/>
            </a:stretch>
          </a:blipFill>
        </p:grpSpPr>
        <p:sp>
          <p:nvSpPr>
            <p:cNvPr id="8" name="7 Triángulo isósceles"/>
            <p:cNvSpPr/>
            <p:nvPr/>
          </p:nvSpPr>
          <p:spPr>
            <a:xfrm>
              <a:off x="2143108" y="3357562"/>
              <a:ext cx="5072098" cy="1714512"/>
            </a:xfrm>
            <a:prstGeom prst="triangle">
              <a:avLst/>
            </a:prstGeom>
            <a:grpFill/>
            <a:ln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 dirty="0"/>
            </a:p>
          </p:txBody>
        </p:sp>
        <p:sp>
          <p:nvSpPr>
            <p:cNvPr id="9" name="8 Triángulo isósceles"/>
            <p:cNvSpPr/>
            <p:nvPr/>
          </p:nvSpPr>
          <p:spPr>
            <a:xfrm rot="5400000">
              <a:off x="1678761" y="2107397"/>
              <a:ext cx="3429024" cy="2500330"/>
            </a:xfrm>
            <a:prstGeom prst="triangle">
              <a:avLst>
                <a:gd name="adj" fmla="val 50000"/>
              </a:avLst>
            </a:prstGeom>
            <a:grpFill/>
            <a:ln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 dirty="0"/>
            </a:p>
          </p:txBody>
        </p:sp>
        <p:sp>
          <p:nvSpPr>
            <p:cNvPr id="10" name="9 Triángulo isósceles"/>
            <p:cNvSpPr/>
            <p:nvPr/>
          </p:nvSpPr>
          <p:spPr>
            <a:xfrm rot="5400000" flipV="1">
              <a:off x="4214810" y="2071678"/>
              <a:ext cx="3429024" cy="2571768"/>
            </a:xfrm>
            <a:prstGeom prst="triangle">
              <a:avLst>
                <a:gd name="adj" fmla="val 50000"/>
              </a:avLst>
            </a:prstGeom>
            <a:grpFill/>
            <a:ln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 dirty="0"/>
            </a:p>
          </p:txBody>
        </p:sp>
      </p:grpSp>
      <p:sp>
        <p:nvSpPr>
          <p:cNvPr id="5" name="4 Triángulo isósceles"/>
          <p:cNvSpPr/>
          <p:nvPr/>
        </p:nvSpPr>
        <p:spPr>
          <a:xfrm rot="10800000">
            <a:off x="1691209" y="1996971"/>
            <a:ext cx="5857917" cy="1939876"/>
          </a:xfrm>
          <a:prstGeom prst="triangle">
            <a:avLst>
              <a:gd name="adj" fmla="val 50166"/>
            </a:avLst>
          </a:prstGeom>
          <a:blipFill>
            <a:blip r:embed="rId4"/>
            <a:stretch>
              <a:fillRect/>
            </a:stretch>
          </a:blip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9224" name="Picture 8" descr="C:\Documents and Settings\admin\Mis documentos\CONVOCATORIAS\PPS MY\2014\A veces  llegan  cartas\imagen35i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8933" y="3561286"/>
            <a:ext cx="792088" cy="813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Documents and Settings\admin\Mis documentos\CONVOCATORIAS\PPS MY\2014\A veces  llegan  cartas\persiana.jp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07" b="1758"/>
          <a:stretch/>
        </p:blipFill>
        <p:spPr bwMode="auto">
          <a:xfrm>
            <a:off x="-62767" y="-1"/>
            <a:ext cx="9175199" cy="5564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Documents and Settings\admin\Mis documentos\CONVOCATORIAS\PPS MY\2014\A veces  llegan  cartas\barra_anim48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610" y="-66825"/>
            <a:ext cx="9366883" cy="344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3590936" y="-33874"/>
            <a:ext cx="1922578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CREACIONES YULS</a:t>
            </a:r>
            <a:endParaRPr lang="es-ES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-540568" y="335458"/>
            <a:ext cx="5541589" cy="1754326"/>
          </a:xfrm>
          <a:prstGeom prst="rect">
            <a:avLst/>
          </a:prstGeom>
          <a:noFill/>
          <a:scene3d>
            <a:camera prst="perspectiveContrastingRightFacing"/>
            <a:lightRig rig="threePt" dir="t"/>
          </a:scene3d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 veces llegan cartas</a:t>
            </a:r>
            <a:endParaRPr lang="es-ES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27184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3231">
        <p:sndAc>
          <p:stSnd>
            <p:snd r:embed="rId2" name="RAPHAEL  A VECES LLEGAN CARTAS.wav"/>
          </p:stSnd>
        </p:sndAc>
      </p:transition>
    </mc:Choice>
    <mc:Fallback xmlns="">
      <p:transition spd="slow" advClick="0" advTm="23231">
        <p:sndAc>
          <p:stSnd>
            <p:snd r:embed="rId9" name="RAPHAEL  A VECES LLEGAN CARTA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287  E" pathEditMode="relative" ptsTypes="">
                                      <p:cBhvr>
                                        <p:cTn id="13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000"/>
                            </p:stCondLst>
                            <p:childTnLst>
                              <p:par>
                                <p:cTn id="18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3.33333E-6 L 0 -0.33278 " pathEditMode="relative" rAng="0" ptsTypes="AA">
                                      <p:cBhvr>
                                        <p:cTn id="19" dur="7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66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000"/>
                            </p:stCondLst>
                            <p:childTnLst>
                              <p:par>
                                <p:cTn id="21" presetID="17" presetClass="entr" presetSubtype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8000"/>
                            </p:stCondLst>
                            <p:childTnLst>
                              <p:par>
                                <p:cTn id="36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5" grpId="0" animBg="1"/>
      <p:bldP spid="5" grpId="1" animBg="1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Documents and Settings\admin\Mis documentos\CONVOCATORIAS\PPS MY\2014\A veces  llegan  cartas\Imagen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8485"/>
            <a:ext cx="9110789" cy="5144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Documents and Settings\admin\Mis documentos\CONVOCATORIAS\PPS MY\2014\A veces  llegan  cartas\BUZON\WQEQE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6" y="2182905"/>
            <a:ext cx="4727379" cy="2977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3" descr="C:\Documents and Settings\admin\Mis documentos\CONVOCATORIAS\PPS MY\2014\A veces  llegan  cartas\BUZON\carta 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7" y="573529"/>
            <a:ext cx="977825" cy="761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C:\Documents and Settings\admin\Mis documentos\CONVOCATORIAS\PPS MY\2014\A veces  llegan  cartas\BUZON\carta 3.png"/>
          <p:cNvPicPr>
            <a:picLocks noChangeAspect="1" noChangeArrowheads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7808" y="238691"/>
            <a:ext cx="951672" cy="9477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C:\Documents and Settings\admin\Mis documentos\CONVOCATORIAS\PPS MY\2014\A veces  llegan  cartas\BUZON\carta 4.png"/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53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2614" y="1858871"/>
            <a:ext cx="1191205" cy="838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Documents and Settings\admin\Mis documentos\CONVOCATORIAS\PPS MY\2014\A veces  llegan  cartas\BUZON\carta 2.png"/>
          <p:cNvPicPr>
            <a:picLocks noChangeAspect="1" noChangeArrowheads="1"/>
          </p:cNvPicPr>
          <p:nvPr/>
        </p:nvPicPr>
        <p:blipFill>
          <a:blip r:embed="rId9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7902" y="416431"/>
            <a:ext cx="1082170" cy="926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C:\Documents and Settings\admin\Mis documentos\CONVOCATORIAS\PPS MY\2014\A veces  llegan  cartas\BUZON\carta 5.png"/>
          <p:cNvPicPr>
            <a:picLocks noChangeAspect="1" noChangeArrowheads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colorTemperature colorTemp="325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278556"/>
            <a:ext cx="1127674" cy="686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7" descr="C:\Documents and Settings\admin\Mis documentos\CONVOCATORIAS\PPS MY\2014\A veces  llegan  cartas\BUZON\carta 6.pn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7" y="1197809"/>
            <a:ext cx="1411461" cy="1211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8" descr="C:\Documents and Settings\admin\Mis documentos\CONVOCATORIAS\PPS MY\2014\A veces  llegan  cartas\BUZON\cartas.pn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826" y="278557"/>
            <a:ext cx="1238830" cy="1533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Documents and Settings\admin\Mis documentos\CONVOCATORIAS\PPS MY\2014\A veces  llegan  cartas\BUZON\Imagen12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377329"/>
            <a:ext cx="3528392" cy="2657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5749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7903">
        <p:fade/>
      </p:transition>
    </mc:Choice>
    <mc:Fallback xmlns="">
      <p:transition spd="med" advClick="0" advTm="790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0" presetClass="path" presetSubtype="0" accel="50000" decel="50000" fill="hold" nodeType="after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-6.11111E-6 1.49875E-7 L -0.23664 0.14516 L -0.39688 0.29365 L -0.47344 0.4438 L -0.4948 0.55315 L -0.35903 0.60366 C -0.31754 0.60255 -0.27605 0.60228 -0.23455 0.60033 C -0.2224 0.59978 -0.21094 0.59229 -0.19896 0.59229 L -0.01633 0.50403 " pathEditMode="relative" ptsTypes="AAAAAffAA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0" presetClass="path" presetSubtype="0" accel="50000" decel="5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6.66667E-6 7.79906E-7 C -0.00346 0.0136 -0.01041 0.02303 -0.01944 0.02775 C -0.02326 0.03719 -0.01874 0.02803 -0.02551 0.0358 C -0.02951 0.04052 -0.0328 0.04718 -0.03662 0.05218 C -0.04044 0.05745 -0.0394 0.05412 -0.04392 0.05856 C -0.04826 0.063 -0.05017 0.06994 -0.05398 0.07493 C -0.05711 0.0791 -0.0611 0.08049 -0.06423 0.08465 C -0.06857 0.09048 -0.07204 0.09797 -0.0776 0.10102 C -0.08089 0.10658 -0.0835 0.10907 -0.08767 0.1124 C -0.09044 0.11684 -0.09635 0.12378 -0.09999 0.12545 C -0.10173 0.12711 -0.10346 0.1285 -0.10503 0.13044 C -0.10624 0.13183 -0.10694 0.13405 -0.10815 0.13544 C -0.11249 0.14044 -0.11805 0.14349 -0.12239 0.14848 C -0.1236 0.14987 -0.1243 0.15209 -0.12551 0.1532 C -0.13072 0.15792 -0.13732 0.15931 -0.14287 0.16319 C -0.14878 0.16736 -0.15381 0.17097 -0.16023 0.17291 C -0.16388 0.17596 -0.16735 0.17735 -0.17135 0.17929 C -0.18142 0.19206 -0.19253 0.19178 -0.20398 0.199 C -0.2052 0.19983 -0.21023 0.20316 -0.21214 0.20399 C -0.21458 0.2051 -0.21944 0.20705 -0.21944 0.20705 C -0.22412 0.21232 -0.22117 0.20982 -0.22846 0.21371 C -0.23749 0.2187 -0.24496 0.23064 -0.25503 0.2348 C -0.26405 0.24396 -0.26006 0.24174 -0.26631 0.24452 C -0.26978 0.24812 -0.27169 0.25256 -0.27551 0.25451 C -0.27655 0.25562 -0.27742 0.25701 -0.27846 0.25784 C -0.27985 0.25895 -0.28142 0.2595 -0.28263 0.26089 C -0.2894 0.26811 -0.29461 0.2781 -0.30208 0.28393 C -0.30346 0.28726 -0.30503 0.29031 -0.30607 0.29336 C -0.30676 0.29586 -0.30746 0.29808 -0.30815 0.30003 C -0.30937 0.30336 -0.31214 0.31002 -0.31214 0.31002 C -0.31162 0.32945 -0.31284 0.34804 -0.30398 0.3622 C -0.2993 0.37774 -0.29114 0.39023 -0.28367 0.40272 C -0.27968 0.40966 -0.27951 0.4177 -0.27551 0.42409 C -0.26735 0.43713 -0.25659 0.44712 -0.24687 0.45684 C -0.2427 0.461 -0.23992 0.46711 -0.23576 0.47127 C -0.22655 0.49348 -0.24062 0.46183 -0.23055 0.47793 C -0.22725 0.48321 -0.22569 0.4907 -0.22239 0.49597 C -0.21423 0.50902 -0.20329 0.51956 -0.19392 0.53011 C -0.19027 0.53872 -0.1835 0.54149 -0.17846 0.54815 C -0.17742 0.54954 -0.17673 0.55176 -0.17551 0.55287 C -0.17326 0.55509 -0.16475 0.5562 -0.16423 0.5562 C -0.1578 0.55981 -0.15069 0.55981 -0.14392 0.5612 C -0.1269 0.55953 -0.1144 0.56036 -0.09895 0.55454 C -0.09339 0.55231 -0.08923 0.54732 -0.08367 0.54482 C -0.07048 0.53899 -0.06614 0.54038 -0.04895 0.53816 C -0.02169 0.53955 -0.01145 0.54177 0.01424 0.53816 C 0.04341 0.52845 0.07657 0.53067 0.10608 0.52845 C 0.14792 0.53344 0.12588 0.52262 0.13872 0.54482 " pathEditMode="relative" ptsTypes="fffffffffffffffffffffffffffffffffffffffffffffffA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animMotion origin="layout" path="M -5.83333E-6 -1.85956E-6 C -0.00452 0.01388 -0.01199 0.02415 -0.01737 0.03747 C -0.01945 0.04274 -0.02032 0.04996 -0.02345 0.05384 C -0.02657 0.05773 -0.02952 0.06134 -0.03265 0.06522 C -0.03404 0.06689 -0.03681 0.07022 -0.03681 0.07022 C -0.04202 0.08521 -0.05001 0.09548 -0.05817 0.10602 C -0.06372 0.11296 -0.06685 0.11962 -0.07345 0.12406 C -0.08247 0.13766 -0.09428 0.14627 -0.10417 0.1582 C -0.10539 0.16153 -0.10695 0.16459 -0.10817 0.16792 C -0.10973 0.17208 -0.11233 0.18096 -0.11233 0.18096 C -0.11129 0.19678 -0.10817 0.21121 -0.10608 0.22676 C -0.10313 0.24979 -0.1014 0.27172 -0.08577 0.2806 C -0.06945 0.30669 -0.04376 0.30447 -0.02449 0.32307 C -0.00765 0.33916 -0.02345 0.32806 -0.00209 0.33916 C 0.00294 0.34194 0.01319 0.34749 0.01319 0.34749 C 0.02343 0.34638 0.03367 0.3461 0.04392 0.34416 C 0.04565 0.34388 0.04721 0.34166 0.04895 0.34083 C 0.05971 0.33611 0.06753 0.33306 0.0776 0.32778 C 0.08072 0.32418 0.08471 0.32195 0.08767 0.31807 C 0.09149 0.31307 0.09339 0.30419 0.09791 0.30169 C 0.10885 0.29587 0.11735 0.28476 0.1276 0.27727 C 0.13176 0.27422 0.13645 0.27394 0.14079 0.27255 C 0.14947 0.26534 0.16006 0.26589 0.16944 0.26089 C 0.1769 0.25701 0.18263 0.2509 0.18975 0.24618 C 0.19513 0.24258 0.20121 0.24147 0.20607 0.23647 C 0.21405 0.22814 0.20989 0.2312 0.21839 0.22676 C 0.22569 0.21871 0.22221 0.22176 0.22846 0.21704 C 0.2493 0.21871 0.26649 0.21926 0.28767 0.21704 C 0.29912 0.21094 0.28992 0.21704 0.29687 0.21038 C 0.29826 0.20899 0.30103 0.20705 0.30103 0.20705 " pathEditMode="relative" ptsTypes="fffffffffffffffffffffffffffffA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200"/>
                            </p:stCondLst>
                            <p:childTnLst>
                              <p:par>
                                <p:cTn id="33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1.85956E-7 C -0.00643 0.00638 -0.00434 0.00722 -0.0092 0.01471 C -0.01146 0.02276 -0.01511 0.02887 -0.0184 0.03608 C -0.01979 0.04274 -0.02275 0.04385 -0.02552 0.04913 C -0.03056 0.05856 -0.03507 0.06828 -0.0408 0.07688 C -0.0434 0.08077 -0.04653 0.0841 -0.04896 0.08826 C -0.05816 0.10408 -0.04722 0.09076 -0.05504 0.09964 C -0.05729 0.10963 -0.06302 0.12046 -0.06632 0.12906 C -0.06962 0.13794 -0.07066 0.1446 -0.07344 0.15348 C -0.07743 0.16597 -0.08177 0.17819 -0.08577 0.19095 C -0.08681 0.19872 -0.08959 0.20594 -0.08976 0.21371 C -0.09028 0.24174 -0.08924 0.27283 -0.0816 0.29864 C -0.08038 0.3028 -0.08038 0.30808 -0.07847 0.31169 C -0.07153 0.32529 -0.06215 0.33611 -0.05504 0.34915 C -0.04809 0.36164 -0.04375 0.37857 -0.03663 0.38995 C -0.0349 0.39939 -0.02761 0.41105 -0.02448 0.42104 C -0.02309 0.42548 -0.02031 0.43408 -0.02031 0.43408 C -0.01823 0.44879 -0.00955 0.47239 -0.00295 0.48293 C -0.00243 0.48626 0.00712 0.5018 0.0092 0.50403 C 0.01128 0.50625 0.01406 0.5068 0.01632 0.50902 C 0.021 0.51346 0.025 0.51929 0.02969 0.52373 C 0.03194 0.52595 0.03455 0.52651 0.0368 0.52873 C 0.04496 0.5365 0.05295 0.54788 0.06232 0.55149 C 0.09375 0.54899 0.1217 0.54427 0.15312 0.54177 C 0.1625 0.534 0.15399 0.54011 0.17344 0.53511 C 0.17986 0.53345 0.18576 0.52762 0.19184 0.5254 C 0.20191 0.52207 0.21232 0.52151 0.22239 0.51874 C 0.23003 0.51651 0.2375 0.51207 0.24496 0.50902 C 0.25677 0.50958 0.26875 0.51096 0.28055 0.51069 C 0.29479 0.51013 0.30729 0.49764 0.32153 0.49764 " pathEditMode="relative" ptsTypes="fffffffffffffffffffffffffffffA">
                                      <p:cBhvr>
                                        <p:cTn id="3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200"/>
                            </p:stCondLst>
                            <p:childTnLst>
                              <p:par>
                                <p:cTn id="4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5.27893E-6 C -0.00104 0.00556 -0.00156 0.01139 -0.00312 0.01638 C -0.00607 0.0261 -0.01215 0.03442 -0.01527 0.04414 C -0.0184 0.05385 -0.01996 0.0644 -0.02343 0.07356 C -0.02257 0.10436 -0.02378 0.1249 -0.00712 0.14183 C 0.00174 0.15072 -0.00937 0.14405 -0.00104 0.14849 C 0.00573 0.16459 0.01424 0.16765 0.02552 0.17125 C 0.02882 0.17708 0.03195 0.17875 0.03663 0.18097 C 0.04202 0.18652 0.04827 0.18707 0.054 0.19096 C 0.0665 0.19956 0.08038 0.20733 0.09393 0.21039 C 0.10243 0.21871 0.10157 0.22704 0.10608 0.24147 C 0.11077 0.25674 0.11598 0.27034 0.1224 0.28394 C 0.12379 0.29421 0.12726 0.29809 0.12952 0.30836 C 0.13125 0.31586 0.13108 0.32363 0.13264 0.33112 C 0.13247 0.33473 0.13125 0.36581 0.12848 0.37525 C 0.1257 0.38441 0.12049 0.39163 0.11841 0.40134 C 0.11302 0.42743 0.10209 0.44963 0.09688 0.47628 C 0.09688 0.47905 0.09532 0.51985 0.1 0.53345 C 0.104 0.54483 0.11945 0.57481 0.12448 0.57758 C 0.13403 0.58313 0.14393 0.58591 0.15295 0.59368 C 0.18229 0.61894 0.2125 0.63365 0.24584 0.63614 C 0.25382 0.63781 0.26111 0.64003 0.26927 0.64114 C 0.29723 0.6392 0.31841 0.63642 0.34462 0.63143 C 0.37413 0.61283 0.41545 0.61366 0.44479 0.61172 C 0.45886 0.60256 0.43889 0.61477 0.45816 0.607 C 0.47396 0.60062 0.48872 0.59423 0.50504 0.59063 C 0.51945 0.58397 0.53108 0.56953 0.54584 0.56454 C 0.54688 0.56343 0.54775 0.56204 0.54896 0.56121 C 0.55087 0.55982 0.5533 0.55982 0.55504 0.55788 C 0.55643 0.55649 0.55695 0.55316 0.55816 0.55149 C 0.56181 0.54677 0.56111 0.55344 0.56111 0.5465 " pathEditMode="relative" ptsTypes="ffffffffffffffffffffffffffffffA">
                                      <p:cBhvr>
                                        <p:cTn id="4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200"/>
                            </p:stCondLst>
                            <p:childTnLst>
                              <p:par>
                                <p:cTn id="4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5.53705E-6 C 0.00347 0.02747 0.00052 0.08464 -0.00712 0.11406 C -0.00782 0.12017 -0.00834 0.12628 -0.00921 0.1321 C -0.00955 0.13488 -0.01077 0.13738 -0.01112 0.14015 C -0.01268 0.15098 -0.01528 0.1729 -0.01528 0.1729 C -0.01511 0.17845 -0.01928 0.27587 -0.00712 0.30335 C -0.00417 0.31973 0.00017 0.33804 0.00625 0.3522 C 0.00729 0.3608 0.00885 0.36885 0.01441 0.3719 C 0.03333 0.40216 0.04392 0.40549 0.06944 0.40771 C 0.07604 0.41132 0.08211 0.41465 0.08888 0.41742 C 0.10052 0.41576 0.11215 0.41576 0.12361 0.4127 C 0.12656 0.41187 0.12899 0.40771 0.13177 0.40604 C 0.13871 0.4016 0.14687 0.3991 0.15416 0.39633 C 0.15434 0.39633 0.17395 0.39688 0.17968 0.39966 C 0.18385 0.4016 0.18645 0.40715 0.19079 0.40937 C 0.19618 0.41576 0.20746 0.43074 0.21336 0.4338 C 0.221 0.44656 0.22239 0.46516 0.22968 0.47793 C 0.24895 0.51179 0.26736 0.51789 0.29392 0.52344 C 0.30225 0.52511 0.30989 0.52872 0.3184 0.53011 C 0.33489 0.52816 0.35104 0.52872 0.36632 0.51873 C 0.37725 0.51984 0.38958 0.51429 0.39895 0.52344 C 0.41354 0.53788 0.42934 0.55009 0.446 0.55786 C 0.45069 0.5623 0.45607 0.56508 0.46024 0.57091 C 0.46423 0.57646 0.46684 0.58201 0.47152 0.58728 C 0.48159 0.59838 0.49757 0.60199 0.5092 0.60504 C 0.51597 0.60171 0.521 0.59561 0.5276 0.592 C 0.53229 0.58617 0.53524 0.58256 0.54079 0.57895 C 0.54809 0.56424 0.55954 0.57396 0.56944 0.57729 C 0.571 0.57618 0.58732 0.56147 0.58888 0.56119 C 0.59704 0.55925 0.6052 0.55897 0.61336 0.55786 C 0.62569 0.55286 0.6375 0.54176 0.65 0.53815 C 0.66892 0.53288 0.68611 0.53094 0.70312 0.5154 C 0.70902 0.51012 0.71388 0.50596 0.72048 0.50235 C 0.72257 0.50124 0.72656 0.50235 0.72656 0.49902 C 0.72656 0.49847 0.71423 0.50235 0.71736 0.50235 " pathEditMode="relative" ptsTypes="ffffffffffffffffffffffffffffffffffA">
                                      <p:cBhvr>
                                        <p:cTn id="5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200"/>
                            </p:stCondLst>
                            <p:childTnLst>
                              <p:par>
                                <p:cTn id="5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5.35665E-6 C 0.00521 0.02471 0.00139 0.05774 4.44444E-6 0.08327 C 0.00034 0.10825 -0.00729 0.18874 0.01528 0.21205 C 0.01788 0.21899 0.02066 0.23065 0.02552 0.23342 C 0.03871 0.25341 0.0533 0.25757 0.07048 0.26284 C 0.07621 0.26451 0.08125 0.26923 0.0868 0.27089 C 0.09149 0.27228 0.09635 0.27284 0.10104 0.27422 C 0.12378 0.28977 0.11701 0.28005 0.12552 0.29365 C 0.12326 0.30475 0.12639 0.32002 0.1276 0.33112 C 0.13073 0.36054 0.14288 0.38635 0.1592 0.40134 C 0.17187 0.413 0.18784 0.41439 0.20208 0.41605 C 0.22361 0.41328 0.24635 0.41411 0.26736 0.40634 C 0.28003 0.39607 0.28663 0.3919 0.30104 0.3883 C 0.31458 0.38941 0.32187 0.39024 0.33368 0.39329 C 0.33819 0.3944 0.34705 0.39634 0.34705 0.39634 C 0.35746 0.40217 0.36805 0.41577 0.37951 0.41772 C 0.38541 0.41855 0.39132 0.41883 0.39705 0.41938 C 0.40989 0.42549 0.40989 0.42382 0.42639 0.42105 C 0.43316 0.41383 0.42552 0.42105 0.43663 0.41605 C 0.4467 0.41161 0.45208 0.40856 0.46319 0.40634 C 0.47604 0.40106 0.48802 0.39246 0.50104 0.3883 C 0.5092 0.38163 0.50208 0.38663 0.51632 0.38191 C 0.5217 0.38025 0.52621 0.37386 0.53159 0.37192 C 0.54184 0.36803 0.53715 0.37026 0.546 0.36554 C 0.55503 0.3672 0.56371 0.37026 0.57257 0.37192 C 0.5842 0.3783 0.59687 0.37303 0.60816 0.3672 C 0.61024 0.36498 0.61423 0.36054 0.61423 0.36054 " pathEditMode="relative" ptsTypes="ffffffffffffffffffffffffffA">
                                      <p:cBhvr>
                                        <p:cTn id="5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admin\Mis documentos\CONVOCATORIAS\PPS MY\2014\A veces  llegan  cartas\chicapoeta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0568" y="173884"/>
            <a:ext cx="5556414" cy="51435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92"/>
          <a:stretch/>
        </p:blipFill>
        <p:spPr bwMode="auto">
          <a:xfrm>
            <a:off x="0" y="-8278"/>
            <a:ext cx="3286272" cy="51963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84"/>
          <a:stretch/>
        </p:blipFill>
        <p:spPr bwMode="auto">
          <a:xfrm flipH="1">
            <a:off x="6372200" y="-52864"/>
            <a:ext cx="2771800" cy="51963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 descr="C:\Documents and Settings\admin\Mis documentos\CONVOCATORIAS\PPS MY\2014\A veces  llegan  cartas\pc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10494"/>
            <a:ext cx="3482330" cy="3134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Documents and Settings\admin\Mis documentos\CONVOCATORIAS\PPS MY\2014\A veces  llegan  cartas\BUZON\TODAS LAS ROSAS TIENEN ESPINAS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7044" y="779480"/>
            <a:ext cx="1238133" cy="927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C:\Documents and Settings\admin\Mis documentos\CONVOCATORIAS\PPS MY\2014\A veces  llegan  cartas\BUZON\carta 5.png"/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325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278556"/>
            <a:ext cx="1127674" cy="686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Documents and Settings\admin\Mis documentos\CONVOCATORIAS\PPS MY\2014\A veces  llegan  cartas\BUZON\rosa_nos_labios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19622"/>
            <a:ext cx="4211960" cy="3440662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Documents and Settings\admin\Mis documentos\CONVOCATORIAS\PPS MY\2014\A veces  llegan  cartas\BUZON\500x800-grupos-12654-2011-4-30-21-5-44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0846" y="2234184"/>
            <a:ext cx="3811587" cy="30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Documents and Settings\admin\Mis documentos\CONVOCATORIAS\PPS MY\2014\A veces  llegan  cartas\BUZON\cartas-de-amor-con-una-pluma-un-tintero-y-un-diario-en-un-papel-rustico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3111523"/>
            <a:ext cx="3096344" cy="2031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3454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427"/>
    </mc:Choice>
    <mc:Fallback xmlns="">
      <p:transition spd="slow" advClick="0" advTm="84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157 -0.18044 C 0.05191 -0.17705 0.05174 -0.17365 0.05261 -0.17026 C 0.054 -0.1644 0.06476 -0.16162 0.06858 -0.15977 C 0.07066 -0.15885 0.07292 -0.15761 0.075 -0.15669 C 0.07604 -0.15607 0.07813 -0.15484 0.07813 -0.15453 C 0.08004 -0.15268 0.08264 -0.15206 0.08455 -0.14959 C 0.08629 -0.14744 0.08716 -0.14373 0.08889 -0.14127 C 0.09011 -0.13479 0.09271 -0.13047 0.0941 -0.12399 C 0.09618 -0.11505 0.09705 -0.10456 0.09844 -0.09531 C 0.09705 -0.06785 0.1 -0.05552 0.08785 -0.04071 C 0.08177 -0.0256 0.08525 -0.02992 0.07917 -0.02375 C 0.07674 -0.01172 0.08038 -0.0256 0.07396 -0.01542 C 0.07327 -0.01418 0.07361 -0.01172 0.07292 -0.01017 C 0.07205 -0.00863 0.07066 -0.00832 0.06962 -0.00709 C 0.06667 -0.00308 0.06545 0.00062 0.06216 0.00494 C 0.05747 0.01111 0.05816 0.01512 0.05157 0.01851 C 0.04827 0.02437 0.04445 0.02807 0.03993 0.03054 C 0.03577 0.03764 0.03091 0.0438 0.02604 0.04936 C 0.02327 0.05614 0.01632 0.06663 0.01216 0.07126 C 0.0099 0.0802 0.00816 0.08884 0.00486 0.09686 C -0.00243 0.14775 -0.00659 0.22641 0.01111 0.27514 C 0.01285 0.28686 0.01563 0.29797 0.01754 0.30938 C 0.0191 0.31833 0.01979 0.32881 0.02292 0.33653 C 0.02518 0.34208 0.02882 0.34855 0.03143 0.3538 C 0.03351 0.36367 0.03594 0.36768 0.04097 0.37416 C 0.05 0.39883 0.06528 0.41487 0.07917 0.43184 C 0.0842 0.43801 0.08802 0.44541 0.0941 0.44911 C 0.10382 0.46361 0.1158 0.47224 0.12813 0.47965 C 0.1342 0.48304 0.1375 0.48828 0.1441 0.48983 C 0.14966 0.49538 0.15469 0.49815 0.16111 0.4997 C 0.16528 0.50309 0.16927 0.50833 0.17396 0.51018 C 0.18559 0.51419 0.19827 0.51481 0.21007 0.51697 C 0.21719 0.52067 0.22275 0.52376 0.23038 0.5253 C 0.26268 0.52437 0.29497 0.52499 0.32709 0.5219 C 0.33368 0.5216 0.34236 0.51234 0.34948 0.51018 C 0.35052 0.50895 0.35157 0.50741 0.35261 0.50679 C 0.35365 0.50587 0.35486 0.50617 0.35591 0.50525 C 0.36268 0.49815 0.36788 0.48921 0.37604 0.48458 C 0.37847 0.48304 0.38108 0.48273 0.38351 0.48119 C 0.38542 0.48026 0.38716 0.47903 0.38889 0.4778 C 0.39323 0.46823 0.39913 0.467 0.40591 0.46268 C 0.41146 0.45281 0.42136 0.44911 0.42813 0.44202 C 0.43577 0.4343 0.44202 0.42505 0.45052 0.41981 C 0.46025 0.40469 0.46754 0.39143 0.48038 0.38279 C 0.48212 0.37817 0.48386 0.37354 0.48559 0.36922 C 0.48663 0.36645 0.48872 0.36058 0.48872 0.36089 C 0.49045 0.34886 0.49288 0.34516 0.49514 0.33498 C 0.49844 0.32079 0.50035 0.3063 0.50365 0.29242 C 0.50504 0.28625 0.50643 0.27206 0.51216 0.2699 C 0.51858 0.26836 0.525 0.26805 0.53143 0.26682 C 0.53247 0.26188 0.53351 0.25633 0.53455 0.2517 C 0.5349 0.24985 0.53559 0.24646 0.53559 0.24677 C 0.53646 0.23628 0.53802 0.2261 0.53889 0.21592 C 0.53976 0.19094 0.54202 0.17767 0.5441 0.15485 C 0.5408 0.12184 0.54549 0.14251 0.53889 0.12925 C 0.53733 0.12585 0.53594 0.12246 0.53455 0.11907 C 0.53386 0.11752 0.53247 0.11413 0.53247 0.11444 C 0.53004 0.09809 0.53334 0.10025 0.52604 0.10025 " pathEditMode="relative" rAng="0" ptsTypes="fffffffffffffffffffffffffffffffffffffffffffffffffffffffff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788" y="352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\Mis documentos\CONVOCATORIAS\PPS MY\2014\A veces  llegan  cartas\Imagen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166"/>
            <a:ext cx="9144000" cy="5148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Documents and Settings\admin\Mis documentos\Mis imágenes\MATERIAL_ PSP\para pps\Imagen1.png"/>
          <p:cNvPicPr>
            <a:picLocks noChangeAspect="1" noChangeArrowheads="1"/>
          </p:cNvPicPr>
          <p:nvPr/>
        </p:nvPicPr>
        <p:blipFill rotWithShape="1"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884" t="28641"/>
          <a:stretch/>
        </p:blipFill>
        <p:spPr bwMode="auto">
          <a:xfrm>
            <a:off x="0" y="0"/>
            <a:ext cx="3923928" cy="5194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Documents and Settings\admin\Mis documentos\CONVOCATORIAS\PPS MY\2014\A veces  llegan  cartas\Imagen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1" cy="5175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9946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8806"/>
    </mc:Choice>
    <mc:Fallback xmlns="">
      <p:transition spd="slow" advClick="0" advTm="188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9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\Mis documentos\CONVOCATORIAS\PPS MY\2014\A veces  llegan  cartas\ediciones  yuls-i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84"/>
          <a:stretch/>
        </p:blipFill>
        <p:spPr bwMode="auto">
          <a:xfrm>
            <a:off x="1" y="-84716"/>
            <a:ext cx="9142713" cy="5287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faintly-glowing-yellow-white-star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extLst/>
          </a:blip>
          <a:srcRect/>
          <a:stretch>
            <a:fillRect/>
          </a:stretch>
        </p:blipFill>
        <p:spPr bwMode="auto">
          <a:xfrm>
            <a:off x="3372020" y="665276"/>
            <a:ext cx="983957" cy="8771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 descr="faintly-glowing-yellow-white-star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extLst/>
          </a:blip>
          <a:srcRect/>
          <a:stretch>
            <a:fillRect/>
          </a:stretch>
        </p:blipFill>
        <p:spPr bwMode="auto">
          <a:xfrm rot="20494642" flipV="1">
            <a:off x="3417030" y="909926"/>
            <a:ext cx="793475" cy="4358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1485900">
              <a:schemeClr val="accent6">
                <a:satMod val="175000"/>
                <a:alpha val="24000"/>
              </a:schemeClr>
            </a:glow>
          </a:effectLst>
        </p:spPr>
      </p:pic>
      <p:pic>
        <p:nvPicPr>
          <p:cNvPr id="3075" name="Picture 3" descr="C:\Documents and Settings\admin\Mis documentos\CONVOCATORIAS\PPS MY\2014\A veces  llegan  cartas\BUZON\nube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8517" y="844204"/>
            <a:ext cx="1048274" cy="698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C:\Documents and Settings\admin\Mis documentos\CONVOCATORIAS\PPS MY\2014\A veces  llegan  cartas\BUZON\nube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 flipV="1">
            <a:off x="2845753" y="173884"/>
            <a:ext cx="1405529" cy="794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6" descr="C:\Documents and Settings\admin\Mis documentos\CONVOCATORIAS\PPS MY\2014\A veces  llegan  cartas\Gifs%20Animados%20P%E1jaros%20(16)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56592" y="-29179"/>
            <a:ext cx="532973" cy="406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Documents and Settings\admin\Mis documentos\CONVOCATORIAS\PPS MY\2014\A veces  llegan  cartas\ediciones  yuls-i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122" t="44087" b="12198"/>
          <a:stretch/>
        </p:blipFill>
        <p:spPr bwMode="auto">
          <a:xfrm>
            <a:off x="5223754" y="2101174"/>
            <a:ext cx="3920247" cy="2425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Documents and Settings\admin\Mis documentos\CONVOCATORIAS\PPS MY\2014\A veces  llegan  cartas\BUZON\Imagen1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1306" y="1923679"/>
            <a:ext cx="692537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Documents and Settings\admin\Mis documentos\CONVOCATORIAS\PPS MY\2014\A veces  llegan  cartas\ediciones  yuls-i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792" t="4684" b="63921"/>
          <a:stretch/>
        </p:blipFill>
        <p:spPr bwMode="auto">
          <a:xfrm>
            <a:off x="4770389" y="-67898"/>
            <a:ext cx="4407540" cy="1741661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7395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autoRev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-21600000">
                                      <p:cBhvr>
                                        <p:cTn id="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6.11111E-6 1.89564E-6 C -0.00746 0.0111 -0.00242 0.00166 6.11111E-6 0.03747 C 0.00105 0.05384 0.00313 0.06383 0.01164 0.07272 C 0.01407 0.07882 0.01303 0.07799 0.01702 0.0816 C 0.01997 0.0841 0.02553 0.08798 0.02553 0.08798 C 0.02865 0.09381 0.03369 0.09658 0.03838 0.09853 C 0.05105 0.11157 0.05956 0.12045 0.07553 0.1224 C 0.08647 0.12378 0.10852 0.12573 0.10852 0.12573 C 0.12102 0.12184 0.1323 0.11296 0.14463 0.1088 C 0.1606 0.10325 0.17674 0.10186 0.19254 0.0952 C 0.20938 0.09658 0.22501 0.10186 0.2415 0.10547 C 0.25574 0.11296 0.27049 0.11851 0.28508 0.12406 C 0.29098 0.12878 0.29706 0.1335 0.30313 0.13766 C 0.30695 0.14016 0.30973 0.14432 0.31372 0.14627 C 0.31615 0.1471 0.31858 0.14849 0.32119 0.14932 C 0.32466 0.15071 0.33178 0.15293 0.33178 0.15293 C 0.3382 0.1582 0.33456 0.1557 0.34254 0.15987 C 0.34723 0.16209 0.3573 0.1632 0.3573 0.1632 C 0.37761 0.1607 0.39324 0.15709 0.41268 0.15293 C 0.41702 0.14987 0.42049 0.14571 0.42449 0.14294 C 0.43542 0.13489 0.43681 0.13572 0.44879 0.13267 C 0.45504 0.12628 0.46286 0.12573 0.46911 0.11907 C 0.47883 0.1088 0.48977 0.10019 0.50105 0.0952 C 0.51355 0.09714 0.5257 0.10047 0.5382 0.10352 C 0.55244 0.10713 0.56685 0.10963 0.58074 0.11546 C 0.58838 0.11879 0.5797 0.11574 0.58716 0.12073 C 0.59063 0.12295 0.59515 0.12434 0.59879 0.12573 C 0.60643 0.13405 0.61581 0.136 0.62449 0.14099 C 0.63091 0.14432 0.63681 0.14904 0.64358 0.15126 C 0.65504 0.14488 0.64671 0.14821 0.65313 0.13766 C 0.66112 0.12462 0.67223 0.1174 0.68299 0.11379 C 0.72414 0.1149 0.73733 0.10741 0.76702 0.12573 C 0.76772 0.12739 0.76789 0.13017 0.76911 0.131 C 0.77102 0.13267 0.77345 0.13156 0.77553 0.13267 C 0.77813 0.13378 0.78039 0.13627 0.78299 0.13766 C 0.79341 0.15071 0.80834 0.15404 0.82015 0.1632 C 0.83438 0.1743 0.84966 0.19206 0.86598 0.19345 C 0.87553 0.19484 0.88508 0.19484 0.89463 0.19539 C 0.90556 0.20039 0.91737 0.20039 0.92865 0.20205 C 0.94167 0.20039 0.95348 0.199 0.96598 0.19345 C 0.97292 0.19067 0.97831 0.18346 0.98508 0.17985 C 0.98977 0.17485 0.9948 0.17347 1.00001 0.16986 C 1.0047 0.16708 1.00904 0.16292 1.01372 0.15987 C 1.01806 0.15348 1.02275 0.14932 1.02761 0.14432 C 1.02952 0.14266 1.03108 0.1396 1.03299 0.13766 C 1.03577 0.13516 1.0415 0.131 1.0415 0.131 C 1.0507 0.11518 1.06772 0.11268 1.0797 0.11046 C 1.10695 0.09797 1.07431 0.11185 1.14463 0.10352 C 1.14775 0.10352 1.14931 0.09658 1.15313 0.09658 " pathEditMode="relative" ptsTypes="ffffffffffffffffffffffffffffffffffffffffffffffffA">
                                      <p:cBhvr>
                                        <p:cTn id="10" dur="7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" presetClass="entr" presetSubtype="16" repeatCount="indefinite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repeatCount="indefinite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dmin\Mis documentos\CONVOCATORIAS\PPS MY\2014\A veces  llegan  cartas\ediciones  YUls-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1"/>
            <a:ext cx="9324983" cy="5149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Documents and Settings\admin\Mis documentos\CONVOCATORIAS\PPS MY\2014\A veces  llegan  cartas\ediciones  YUls-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521" b="27342"/>
          <a:stretch/>
        </p:blipFill>
        <p:spPr bwMode="auto">
          <a:xfrm>
            <a:off x="-180983" y="490274"/>
            <a:ext cx="9324983" cy="3250984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Documents and Settings\admin\Mis documentos\CONVOCATORIAS\PPS MY\2014\A veces  llegan  cartas\ediciones  YUls-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521" b="27342"/>
          <a:stretch/>
        </p:blipFill>
        <p:spPr bwMode="auto">
          <a:xfrm>
            <a:off x="-180528" y="651300"/>
            <a:ext cx="9324983" cy="3250984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108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413"/>
    </mc:Choice>
    <mc:Fallback xmlns="">
      <p:transition spd="slow" advClick="0" advTm="84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9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6" presetClass="entr" presetSubtype="1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Documents and Settings\admin\Mis documentos\CONVOCATORIAS\PPS MY\2014\A veces  llegan  cartas\Yuls ediciones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12"/>
          <a:stretch/>
        </p:blipFill>
        <p:spPr bwMode="auto">
          <a:xfrm>
            <a:off x="1" y="0"/>
            <a:ext cx="9144001" cy="5193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C:\Documents and Settings\admin\Mis documentos\CONVOCATORIAS\PPS MY\2014\A veces  llegan  cartas\Yuls ediciones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12"/>
          <a:stretch/>
        </p:blipFill>
        <p:spPr bwMode="auto">
          <a:xfrm>
            <a:off x="15542" y="0"/>
            <a:ext cx="9144001" cy="5193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Documents and Settings\admin\Mis documentos\CONVOCATORIAS\PPS MY\2014\A veces  llegan  cartas\Yuls ediciones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234" t="5112" b="33019"/>
          <a:stretch/>
        </p:blipFill>
        <p:spPr bwMode="auto">
          <a:xfrm>
            <a:off x="3861881" y="8878"/>
            <a:ext cx="5282121" cy="3386075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Documents and Settings\admin\Mis documentos\CONVOCATORIAS\PPS MY\2014\A veces  llegan  cartas\BUZON\Imagen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7" y="771550"/>
            <a:ext cx="6552727" cy="4421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49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684"/>
    </mc:Choice>
    <mc:Fallback xmlns="">
      <p:transition spd="slow" advClick="0" advTm="96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dmin\Mis documentos\CONVOCATORIAS\PPS MY\2014\A veces  llegan  cartas\m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0" y="-114300"/>
            <a:ext cx="9525000" cy="537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Documents and Settings\admin\Mis documentos\CONVOCATORIAS\PPS MY\2014\A veces  llegan  cartas\1pjsaw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329644">
            <a:off x="1105107" y="140071"/>
            <a:ext cx="4248472" cy="538783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Documents and Settings\admin\Mis documentos\CONVOCATORIAS\PPS MY\2014\A veces  llegan  cartas\e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005858"/>
            <a:ext cx="4289425" cy="323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F:\10 de julio 2012 respaldo\Mis imágenes\MATERIAL PSP\Chicos\chico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1404" y="-236562"/>
            <a:ext cx="2953885" cy="3720052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992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4472"/>
    </mc:Choice>
    <mc:Fallback xmlns="">
      <p:transition spd="slow" advClick="0" advTm="144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0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Documents and Settings\admin\Mis documentos\CONVOCATORIAS\PPS MY\2014\A veces  llegan  cartas\P1d06085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80728" y="0"/>
            <a:ext cx="14136039" cy="5668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Documents and Settings\admin\Mis documentos\CONVOCATORIAS\PPS MY\2014\A veces  llegan  cartas\P1d06085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67782" y="-2282"/>
            <a:ext cx="14136039" cy="5668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Documents and Settings\admin\Mis documentos\CONVOCATORIAS\PPS MY\2014\A veces  llegan  cartas\BUZON\13409128994_2180be3622_z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78188">
            <a:off x="-3386389" y="3926047"/>
            <a:ext cx="4032448" cy="2690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C:\Documents and Settings\admin\Mis documentos\CONVOCATORIAS\PPS MY\2014\A veces  llegan  cartas\BUZON\escensario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58255" y="3060624"/>
            <a:ext cx="14091096" cy="2463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Documents and Settings\admin\Mis documentos\CONVOCATORIAS\PPS MY\2014\A veces  llegan  cartas\BUZON\Imagen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355976" y="919768"/>
            <a:ext cx="5522144" cy="4421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F:\10 de julio 2012 respaldo\Mis imágenes\MATERIAL PSP\Chicos\chico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51520" y="71150"/>
            <a:ext cx="2570901" cy="2891386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3356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1000"/>
    </mc:Choice>
    <mc:Fallback xmlns="">
      <p:transition spd="slow"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3.61111E-6 4.80716E-6 L 1.78386 -1.14039 " pathEditMode="relative" rAng="0" ptsTypes="AA">
                                      <p:cBhvr>
                                        <p:cTn id="6" dur="1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9184" y="-5701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" presetClass="entr" presetSubtype="16" repeatCount="116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5" descr="C:\Documents and Settings\admin\Mis documentos\Mis imágenes\4efdceb0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380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179512" y="339502"/>
            <a:ext cx="559836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solidFill>
                  <a:schemeClr val="accent2">
                    <a:lumMod val="75000"/>
                  </a:schemeClr>
                </a:solidFill>
                <a:latin typeface="Gabriola" panose="04040605051002020D02" pitchFamily="82" charset="0"/>
              </a:rPr>
              <a:t>Otoño extraño…</a:t>
            </a:r>
            <a:endParaRPr lang="en-US" sz="2400" b="1" dirty="0">
              <a:solidFill>
                <a:schemeClr val="accent2">
                  <a:lumMod val="75000"/>
                </a:schemeClr>
              </a:solidFill>
              <a:latin typeface="Gabriola" panose="04040605051002020D02" pitchFamily="82" charset="0"/>
            </a:endParaRPr>
          </a:p>
          <a:p>
            <a:r>
              <a:rPr lang="es-ES" sz="2400" b="1" dirty="0">
                <a:solidFill>
                  <a:schemeClr val="accent2">
                    <a:lumMod val="75000"/>
                  </a:schemeClr>
                </a:solidFill>
                <a:latin typeface="Gabriola" panose="04040605051002020D02" pitchFamily="82" charset="0"/>
              </a:rPr>
              <a:t>Entre hojas  de  otoño y  embravecidos vientos…</a:t>
            </a:r>
            <a:endParaRPr lang="en-US" sz="2400" b="1" dirty="0">
              <a:solidFill>
                <a:schemeClr val="accent2">
                  <a:lumMod val="75000"/>
                </a:schemeClr>
              </a:solidFill>
              <a:latin typeface="Gabriola" panose="04040605051002020D02" pitchFamily="82" charset="0"/>
            </a:endParaRPr>
          </a:p>
          <a:p>
            <a:r>
              <a:rPr lang="es-ES" sz="2400" b="1" dirty="0">
                <a:solidFill>
                  <a:schemeClr val="accent2">
                    <a:lumMod val="75000"/>
                  </a:schemeClr>
                </a:solidFill>
                <a:latin typeface="Gabriola" panose="04040605051002020D02" pitchFamily="82" charset="0"/>
              </a:rPr>
              <a:t>Mi ser te  sabe… entre brumas y  suspiros hondos</a:t>
            </a:r>
            <a:endParaRPr lang="en-US" sz="2400" b="1" dirty="0">
              <a:solidFill>
                <a:schemeClr val="accent2">
                  <a:lumMod val="75000"/>
                </a:schemeClr>
              </a:solidFill>
              <a:latin typeface="Gabriola" panose="04040605051002020D02" pitchFamily="82" charset="0"/>
            </a:endParaRPr>
          </a:p>
          <a:p>
            <a:r>
              <a:rPr lang="es-ES" sz="2400" b="1" dirty="0">
                <a:solidFill>
                  <a:schemeClr val="accent2">
                    <a:lumMod val="75000"/>
                  </a:schemeClr>
                </a:solidFill>
                <a:latin typeface="Gabriola" panose="04040605051002020D02" pitchFamily="82" charset="0"/>
              </a:rPr>
              <a:t>Tu  cabellera gira  y gira en remolinos  blondos</a:t>
            </a:r>
            <a:endParaRPr lang="en-US" sz="2400" b="1" dirty="0">
              <a:solidFill>
                <a:schemeClr val="accent2">
                  <a:lumMod val="75000"/>
                </a:schemeClr>
              </a:solidFill>
              <a:latin typeface="Gabriola" panose="04040605051002020D02" pitchFamily="82" charset="0"/>
            </a:endParaRPr>
          </a:p>
          <a:p>
            <a:r>
              <a:rPr lang="es-ES" sz="2400" b="1" dirty="0">
                <a:solidFill>
                  <a:schemeClr val="accent2">
                    <a:lumMod val="75000"/>
                  </a:schemeClr>
                </a:solidFill>
                <a:latin typeface="Gabriola" panose="04040605051002020D02" pitchFamily="82" charset="0"/>
              </a:rPr>
              <a:t>Entre el sur  y  el norte chocan los  elementos</a:t>
            </a:r>
            <a:endParaRPr lang="en-US" sz="2400" b="1" dirty="0">
              <a:solidFill>
                <a:schemeClr val="accent2">
                  <a:lumMod val="75000"/>
                </a:schemeClr>
              </a:solidFill>
              <a:latin typeface="Gabriola" panose="04040605051002020D02" pitchFamily="82" charset="0"/>
            </a:endParaRPr>
          </a:p>
          <a:p>
            <a:r>
              <a:rPr lang="es-ES" sz="2400" b="1" dirty="0">
                <a:solidFill>
                  <a:schemeClr val="accent2">
                    <a:lumMod val="75000"/>
                  </a:schemeClr>
                </a:solidFill>
                <a:latin typeface="Gabriola" panose="04040605051002020D02" pitchFamily="82" charset="0"/>
              </a:rPr>
              <a:t>Las flores de mi  vida  se deshojan y se  van  muy lejos</a:t>
            </a:r>
            <a:endParaRPr lang="en-US" sz="2400" b="1" dirty="0">
              <a:solidFill>
                <a:schemeClr val="accent2">
                  <a:lumMod val="75000"/>
                </a:schemeClr>
              </a:solidFill>
              <a:latin typeface="Gabriola" panose="04040605051002020D02" pitchFamily="82" charset="0"/>
            </a:endParaRPr>
          </a:p>
          <a:p>
            <a:r>
              <a:rPr lang="es-ES" sz="2400" b="1" dirty="0">
                <a:solidFill>
                  <a:schemeClr val="accent2">
                    <a:lumMod val="75000"/>
                  </a:schemeClr>
                </a:solidFill>
                <a:latin typeface="Gabriola" panose="04040605051002020D02" pitchFamily="82" charset="0"/>
              </a:rPr>
              <a:t>Hoy sobre  mi cielo giran  y giran extrañas  visiones</a:t>
            </a:r>
            <a:endParaRPr lang="en-US" sz="2400" b="1" dirty="0">
              <a:solidFill>
                <a:schemeClr val="accent2">
                  <a:lumMod val="75000"/>
                </a:schemeClr>
              </a:solidFill>
              <a:latin typeface="Gabriola" panose="04040605051002020D02" pitchFamily="82" charset="0"/>
            </a:endParaRPr>
          </a:p>
          <a:p>
            <a:r>
              <a:rPr lang="es-ES" sz="2400" b="1" dirty="0">
                <a:solidFill>
                  <a:schemeClr val="accent2">
                    <a:lumMod val="75000"/>
                  </a:schemeClr>
                </a:solidFill>
                <a:latin typeface="Gabriola" panose="04040605051002020D02" pitchFamily="82" charset="0"/>
              </a:rPr>
              <a:t>El arco iris mágico a perdido sus  bellos  reflejos</a:t>
            </a:r>
            <a:endParaRPr lang="en-US" sz="2400" b="1" dirty="0">
              <a:solidFill>
                <a:schemeClr val="accent2">
                  <a:lumMod val="75000"/>
                </a:schemeClr>
              </a:solidFill>
              <a:latin typeface="Gabriola" panose="04040605051002020D02" pitchFamily="82" charset="0"/>
            </a:endParaRPr>
          </a:p>
          <a:p>
            <a:r>
              <a:rPr lang="es-ES" sz="2400" b="1" dirty="0">
                <a:solidFill>
                  <a:schemeClr val="accent2">
                    <a:lumMod val="75000"/>
                  </a:schemeClr>
                </a:solidFill>
                <a:latin typeface="Gabriola" panose="04040605051002020D02" pitchFamily="82" charset="0"/>
              </a:rPr>
              <a:t>Mi cabeza  es un caos…no entiende razones</a:t>
            </a:r>
            <a:r>
              <a:rPr lang="es-ES" sz="2400" b="1" dirty="0" smtClean="0">
                <a:solidFill>
                  <a:schemeClr val="accent2">
                    <a:lumMod val="75000"/>
                  </a:schemeClr>
                </a:solidFill>
                <a:latin typeface="Gabriola" panose="04040605051002020D02" pitchFamily="82" charset="0"/>
              </a:rPr>
              <a:t>….</a:t>
            </a:r>
          </a:p>
          <a:p>
            <a:endParaRPr lang="es-ES" sz="2400" b="1" dirty="0">
              <a:solidFill>
                <a:schemeClr val="accent2">
                  <a:lumMod val="75000"/>
                </a:schemeClr>
              </a:solidFill>
              <a:latin typeface="Gabriola" panose="04040605051002020D02" pitchFamily="82" charset="0"/>
            </a:endParaRPr>
          </a:p>
          <a:p>
            <a:r>
              <a:rPr lang="es-ES" sz="2400" b="1" dirty="0" smtClean="0">
                <a:solidFill>
                  <a:schemeClr val="accent2">
                    <a:lumMod val="75000"/>
                  </a:schemeClr>
                </a:solidFill>
                <a:latin typeface="Gabriola" panose="04040605051002020D02" pitchFamily="82" charset="0"/>
              </a:rPr>
              <a:t>Octubre de 2013</a:t>
            </a:r>
            <a:endParaRPr lang="en-US" sz="2400" b="1" dirty="0">
              <a:solidFill>
                <a:schemeClr val="accent2">
                  <a:lumMod val="75000"/>
                </a:schemeClr>
              </a:solidFill>
              <a:latin typeface="Gabriola" panose="04040605051002020D02" pitchFamily="82" charset="0"/>
            </a:endParaRPr>
          </a:p>
        </p:txBody>
      </p:sp>
      <p:pic>
        <p:nvPicPr>
          <p:cNvPr id="4102" name="Picture 6" descr="C:\Documents and Settings\admin\Mis documentos\CONVOCATORIAS\PPS MY\2014\A veces  llegan  cartas\1100 - woman - LB TUBES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778779"/>
            <a:ext cx="4591050" cy="4581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6142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6610"/>
    </mc:Choice>
    <mc:Fallback xmlns="">
      <p:transition spd="slow" advClick="0" advTm="1661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\Mis documentos\CONVOCATORIAS\PPS MY\2013\Porque  no  olvido  tu canción\reloj-eterno-tiempo-fin-del-univers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Documents and Settings\admin\Mis documentos\CONVOCATORIAS\PPS MY\2014\A veces  llegan  cartas\BUZON\carta 2.png"/>
          <p:cNvPicPr>
            <a:picLocks noChangeAspect="1" noChangeArrowheads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7902" y="416431"/>
            <a:ext cx="1082170" cy="926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Documents and Settings\admin\Mis documentos\CONVOCATORIAS\PPS MY\2014\A veces  llegan  cartas\BUZON\carta 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5" y="581560"/>
            <a:ext cx="977825" cy="761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Documents and Settings\admin\Mis documentos\CONVOCATORIAS\PPS MY\2013\Porque  no  olvido  tu canción\reloj-eterno-tiempo-fin-del-universo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208"/>
          <a:stretch/>
        </p:blipFill>
        <p:spPr bwMode="auto">
          <a:xfrm>
            <a:off x="0" y="3714044"/>
            <a:ext cx="9144000" cy="1429456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Documents and Settings\admin\Mis documentos\CONVOCATORIAS\PPS MY\2013\Porque  no  olvido  tu canción\PA20013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423" y="10377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Documents and Settings\admin\Mis documentos\Mis imágenes\tumblr_lv6ocfn1us1qc66bjo1_500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5038" y="1476375"/>
            <a:ext cx="4733925" cy="219075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5100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8118"/>
    </mc:Choice>
    <mc:Fallback xmlns="">
      <p:transition spd="slow" advClick="0" advTm="181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66667E-6 -8.32562E-7 C -0.00173 0.00432 -0.00329 0.00894 -0.00503 0.01326 C -0.0059 0.01542 -0.00746 0.01974 -0.00746 0.01974 C -0.00729 0.02559 -0.00746 0.06661 -0.00624 0.07678 C -0.00399 0.09621 0.00087 0.11348 0.00487 0.13167 C 0.00799 0.14585 0.01007 0.16096 0.01233 0.17546 C 0.0132 0.18131 0.01476 0.19303 0.01476 0.19303 C 0.0132 0.21061 0.01268 0.24422 0.00487 0.25871 C 0.00122 0.2655 -0.00607 0.27105 -0.01111 0.27413 C -0.02291 0.28924 -0.03611 0.2914 -0.04947 0.30034 C -0.05503 0.30404 -0.06284 0.30558 -0.06788 0.31144 C -0.07308 0.3173 -0.07031 0.31514 -0.07656 0.31792 C -0.08558 0.32871 -0.08142 0.32439 -0.08888 0.33118 C -0.09427 0.34443 -0.08802 0.3321 -0.09635 0.33981 C -0.09895 0.34228 -0.1019 0.35122 -0.10381 0.35523 C -0.10781 0.36386 -0.10885 0.37404 -0.11111 0.3839 C -0.11423 0.39747 -0.11267 0.38822 -0.11736 0.39901 C -0.12274 0.41135 -0.12256 0.41659 -0.12968 0.42337 C -0.13611 0.43848 -0.14427 0.45452 -0.15312 0.465 C -0.15763 0.47703 -0.16649 0.48875 -0.17413 0.49337 C -0.1835 0.50632 -0.19392 0.51526 -0.20381 0.52636 C -0.21111 0.54363 -0.20329 0.52883 -0.21232 0.53716 C -0.21336 0.53808 -0.21388 0.54055 -0.21493 0.54178 C -0.21597 0.54302 -0.21736 0.54332 -0.21857 0.54394 C -0.22395 0.5535 -0.22083 0.55566 -0.22847 0.55936 C -0.23385 0.56892 -0.24097 0.58033 -0.24826 0.58341 C -0.25243 0.59451 -0.26093 0.5979 -0.26666 0.60746 C -0.27638 0.6235 -0.28819 0.63676 -0.29999 0.64693 C -0.3052 0.65156 -0.30642 0.65772 -0.31232 0.66019 C -0.31892 0.67129 -0.32829 0.68023 -0.33593 0.68856 C -0.33767 0.69041 -0.33923 0.69257 -0.34079 0.69504 C -0.34218 0.69719 -0.34305 0.69997 -0.34444 0.70182 C -0.34826 0.70644 -0.35833 0.71261 -0.36302 0.71477 C -0.36666 0.7194 -0.37031 0.72155 -0.37413 0.72587 C -0.37777 0.716 -0.37951 0.70367 -0.38402 0.69504 C -0.38506 0.6901 -0.38749 0.67253 -0.39149 0.67098 C -0.39427 0.67006 -0.39722 0.67098 -0.39999 0.67098 L -0.3519 0.71045 L -0.3717 0.66883 " pathEditMode="relative" ptsTypes="ffffffffffffffffffffffffffffffffffffAAA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007 0.07709 C 0.0092 0.07925 0.00816 0.0811 0.00764 0.08356 C 0.00607 0.09004 0.00607 0.09744 0.00399 0.1033 C 0.00086 0.11193 -0.00261 0.11872 -0.00591 0.12735 C -0.00712 0.13043 -0.00868 0.1366 -0.01094 0.13845 C -0.01355 0.14061 -0.01684 0.14061 -0.01945 0.14277 C -0.02466 0.14739 -0.02709 0.14955 -0.03316 0.15171 C -0.03698 0.15634 -0.04132 0.15942 -0.04549 0.1625 C -0.04792 0.16435 -0.05278 0.16682 -0.05278 0.16713 C -0.0632 0.17946 -0.07361 0.19056 -0.08368 0.20413 C -0.0849 0.21061 -0.08855 0.22942 -0.08872 0.23497 C -0.08993 0.26334 -0.08403 0.32254 -0.09844 0.35338 C -0.1007 0.35831 -0.10851 0.36725 -0.10955 0.36879 C -0.11684 0.38082 -0.12448 0.39408 -0.13316 0.40364 C -0.13681 0.40765 -0.14167 0.41196 -0.14549 0.41474 C -0.14792 0.41628 -0.15035 0.41751 -0.15278 0.41906 C -0.154 0.41967 -0.1566 0.42121 -0.1566 0.42152 C -0.16302 0.42923 -0.1724 0.43077 -0.18004 0.43447 C -0.18455 0.43663 -0.19358 0.44095 -0.19358 0.44126 C -0.19792 0.44527 -0.20261 0.44866 -0.20712 0.45205 C -0.2125 0.45606 -0.21111 0.45236 -0.2158 0.45637 C -0.225 0.46438 -0.21407 0.4576 -0.22327 0.46284 C -0.22778 0.4687 -0.23299 0.47209 -0.23802 0.4761 C -0.25 0.48597 -0.26111 0.4983 -0.27379 0.50478 C -0.27917 0.51095 -0.28507 0.51249 -0.29115 0.51557 C -0.30157 0.52081 -0.31146 0.52729 -0.32205 0.53099 C -0.32865 0.53685 -0.33577 0.53777 -0.34289 0.54178 C -0.35382 0.54764 -0.36424 0.55504 -0.375 0.56152 C -0.38837 0.5794 -0.37136 0.55874 -0.38611 0.57046 C -0.39636 0.57848 -0.40556 0.5905 -0.4158 0.59883 C -0.42257 0.60438 -0.42743 0.61055 -0.43438 0.61425 C -0.43681 0.61548 -0.44167 0.61856 -0.44167 0.61887 C -0.44584 0.6238 -0.44896 0.62535 -0.454 0.6275 C -0.46268 0.63737 -0.47379 0.63768 -0.48368 0.64046 C -0.49566 0.64354 -0.50747 0.64847 -0.51945 0.65156 C -0.53542 0.66081 -0.55348 0.66482 -0.57014 0.66697 C -0.58334 0.66636 -0.679 0.64601 -0.71094 0.67345 C -0.71233 0.69103 -0.71094 0.71323 -0.72205 0.7194 C -0.72466 0.72433 -0.73403 0.7305 -0.7257 0.7305 " pathEditMode="relative" rAng="0" ptsTypes="ffffffffffffffffffffffffffffffffffffffA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7205" y="326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21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C:\Documents and Settings\admin\Mis documentos\CONVOCATORIAS\PPS MY\2014\A veces  llegan  cartas\plumo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1" cy="5155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Documents and Settings\admin\Mis documentos\CONVOCATORIAS\PPS MY\2014\A veces  llegan  cartas\Pos III-II -15-Cartas enviadas a PPí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7625"/>
            <a:ext cx="9144000" cy="5107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5812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4975"/>
    </mc:Choice>
    <mc:Fallback xmlns="">
      <p:transition spd="slow" advClick="0" advTm="149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 descr="C:\Documents and Settings\admin\Mis documentos\Mis imágenes\4efdceb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388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2915816" y="-164554"/>
            <a:ext cx="2816797" cy="55092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es-ES" sz="3200" dirty="0" smtClean="0">
              <a:latin typeface="Allure Script" pitchFamily="2" charset="0"/>
            </a:endParaRPr>
          </a:p>
          <a:p>
            <a:pPr algn="ctr"/>
            <a:r>
              <a:rPr lang="es-ES" sz="3200" dirty="0" smtClean="0">
                <a:latin typeface="Allure Script" pitchFamily="2" charset="0"/>
              </a:rPr>
              <a:t>Algunas</a:t>
            </a:r>
          </a:p>
          <a:p>
            <a:pPr algn="ctr"/>
            <a:r>
              <a:rPr lang="es-ES" sz="3200" dirty="0" smtClean="0">
                <a:latin typeface="Allure Script" pitchFamily="2" charset="0"/>
              </a:rPr>
              <a:t>Imágenes de la  red </a:t>
            </a:r>
          </a:p>
          <a:p>
            <a:pPr algn="ctr"/>
            <a:r>
              <a:rPr lang="es-ES" sz="3200" dirty="0" smtClean="0">
                <a:latin typeface="Allure Script" pitchFamily="2" charset="0"/>
              </a:rPr>
              <a:t>Sin  lucro </a:t>
            </a:r>
          </a:p>
          <a:p>
            <a:pPr algn="ctr"/>
            <a:r>
              <a:rPr lang="es-ES" sz="3200" dirty="0" smtClean="0">
                <a:latin typeface="Allure Script" pitchFamily="2" charset="0"/>
              </a:rPr>
              <a:t> </a:t>
            </a:r>
          </a:p>
          <a:p>
            <a:pPr algn="ctr"/>
            <a:r>
              <a:rPr lang="es-ES" sz="3200" dirty="0" smtClean="0">
                <a:latin typeface="Allure Script" pitchFamily="2" charset="0"/>
              </a:rPr>
              <a:t>Diseños de imagen</a:t>
            </a:r>
          </a:p>
          <a:p>
            <a:pPr algn="ctr"/>
            <a:r>
              <a:rPr lang="es-ES" sz="3200" dirty="0" smtClean="0">
                <a:latin typeface="Allure Script" pitchFamily="2" charset="0"/>
              </a:rPr>
              <a:t>Yuls</a:t>
            </a:r>
          </a:p>
          <a:p>
            <a:pPr algn="ctr"/>
            <a:endParaRPr lang="es-ES" sz="3200" dirty="0" smtClean="0">
              <a:latin typeface="Gabriola" panose="04040605051002020D02" pitchFamily="82" charset="0"/>
            </a:endParaRPr>
          </a:p>
          <a:p>
            <a:pPr algn="ctr"/>
            <a:r>
              <a:rPr lang="es-ES" sz="3200" dirty="0" smtClean="0">
                <a:latin typeface="Gabriola" panose="04040605051002020D02" pitchFamily="82" charset="0"/>
              </a:rPr>
              <a:t>PPSX</a:t>
            </a:r>
          </a:p>
          <a:p>
            <a:pPr algn="ctr"/>
            <a:r>
              <a:rPr lang="es-ES" sz="3200" dirty="0" smtClean="0">
                <a:latin typeface="Allure Script" pitchFamily="2" charset="0"/>
              </a:rPr>
              <a:t>Yuls</a:t>
            </a:r>
          </a:p>
          <a:p>
            <a:pPr algn="ctr"/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648409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8612"/>
    </mc:Choice>
    <mc:Fallback xmlns="">
      <p:transition advTm="86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book3711.wav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45720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n-U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417195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3714751"/>
            <a:ext cx="91440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n-US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n-U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45720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1771650"/>
            <a:ext cx="9144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n-US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2571750"/>
          <a:ext cx="7086600" cy="82296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41148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altLang="en-US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alt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alt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alt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alt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alt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1148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alt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alt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alt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alt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alt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alt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169319"/>
            <a:ext cx="9144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altLang="en-US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altLang="en-U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30331">
            <a:off x="5334000" y="1143001"/>
            <a:ext cx="3581400" cy="1173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Cuaderno de dibujo</Template>
  <TotalTime>1544</TotalTime>
  <Words>143</Words>
  <Application>Microsoft Office PowerPoint</Application>
  <PresentationFormat>Presentación en pantalla (16:9)</PresentationFormat>
  <Paragraphs>42</Paragraphs>
  <Slides>14</Slides>
  <Notes>4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14</vt:i4>
      </vt:variant>
    </vt:vector>
  </HeadingPairs>
  <TitlesOfParts>
    <vt:vector size="22" baseType="lpstr">
      <vt:lpstr>Arial</vt:lpstr>
      <vt:lpstr>Gabriola</vt:lpstr>
      <vt:lpstr>Allure Script</vt:lpstr>
      <vt:lpstr>Calibri</vt:lpstr>
      <vt:lpstr>Berlin Sans FB Demi</vt:lpstr>
      <vt:lpstr>Tema de Office</vt:lpstr>
      <vt:lpstr>1_Tema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WindowsWolf.com.ar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admin;Yuls</dc:creator>
  <cp:lastModifiedBy>Yuls</cp:lastModifiedBy>
  <cp:revision>156</cp:revision>
  <dcterms:created xsi:type="dcterms:W3CDTF">2014-03-27T22:06:37Z</dcterms:created>
  <dcterms:modified xsi:type="dcterms:W3CDTF">2014-06-07T05:21:09Z</dcterms:modified>
</cp:coreProperties>
</file>