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74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0vd6ezAf0OhseUmutZ3fA==" hashData="7R5tIlC1yyX83Va+rY2xZzY0K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A535E-5D29-42BE-BDFA-3BCE611AFDD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536CA-9D3F-419C-BC04-0936B864C341}" type="datetimeFigureOut">
              <a:rPr lang="es-ES" smtClean="0"/>
              <a:pPr/>
              <a:t>07/01/2014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23638-C9BB-44DC-8650-4D4AFE559D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4260E6A-ABFC-4C82-B874-551F033D7F46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uario\Downloads\PORTUGUES\169340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692696"/>
            <a:ext cx="5553075" cy="504826"/>
          </a:xfrm>
          <a:prstGeom prst="rect">
            <a:avLst/>
          </a:prstGeom>
          <a:noFill/>
        </p:spPr>
      </p:pic>
      <p:pic>
        <p:nvPicPr>
          <p:cNvPr id="6" name="Picture 10" descr="C:\Users\Usuario\Downloads\NECESARIO PARA PPS\z50fc309534d9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556792"/>
            <a:ext cx="2295525" cy="504056"/>
          </a:xfrm>
          <a:prstGeom prst="rect">
            <a:avLst/>
          </a:prstGeom>
          <a:noFill/>
        </p:spPr>
      </p:pic>
      <p:pic>
        <p:nvPicPr>
          <p:cNvPr id="7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429000"/>
            <a:ext cx="3009900" cy="885825"/>
          </a:xfrm>
          <a:prstGeom prst="rect">
            <a:avLst/>
          </a:prstGeom>
          <a:noFill/>
        </p:spPr>
      </p:pic>
      <p:pic>
        <p:nvPicPr>
          <p:cNvPr id="8" name="Picture 8" descr="C:\Users\Usuario\Downloads\NECESARIO PARA PPS\3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864631"/>
            <a:ext cx="1043608" cy="993369"/>
          </a:xfrm>
          <a:prstGeom prst="rect">
            <a:avLst/>
          </a:prstGeom>
          <a:noFill/>
        </p:spPr>
      </p:pic>
      <p:pic>
        <p:nvPicPr>
          <p:cNvPr id="9" name="Picture 9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14975" y="5805264"/>
            <a:ext cx="3629025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operacion triunfo - a tu lado me siento segu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odos los colores\62060d3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zzCUADROS GUAPOS\www.tvn.hu_50e1c163af3caefc7a2f06a29f55c15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odos los colores\e0cbfb3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zzCUADROS GUAPOS\marco muy fin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6488668"/>
            <a:ext cx="9144000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Si no te conociera, si no estuviera aquí,   no habría encontrado, la alegría de vivir..</a:t>
            </a:r>
          </a:p>
        </p:txBody>
      </p:sp>
    </p:spTree>
  </p:cSld>
  <p:clrMapOvr>
    <a:masterClrMapping/>
  </p:clrMapOvr>
  <p:transition advTm="13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763688" y="6027003"/>
            <a:ext cx="560384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Enciendes melodías, que brotan en tu voz,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Que calman y apaciguan, mi lucha interior,</a:t>
            </a:r>
            <a:endParaRPr lang="es-E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Picture 1" descr="C:\Users\Usuario\Downloads\NECESARIO PARA PPS\hud39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2654"/>
            <a:ext cx="971600" cy="1285346"/>
          </a:xfrm>
          <a:prstGeom prst="rect">
            <a:avLst/>
          </a:prstGeom>
          <a:noFill/>
        </p:spPr>
      </p:pic>
      <p:pic>
        <p:nvPicPr>
          <p:cNvPr id="5" name="Picture 2" descr="C:\Users\Usuario\Downloads\NECESARIO PARA PPS\hud3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357793">
            <a:off x="578358" y="5501839"/>
            <a:ext cx="1240532" cy="310133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odas-venezuela.todoboda.com/imagesRecursos/35421_karaokeprofesionalparapcylaptopmasde3000pistasmlvo3688522197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  <a:solidFill>
            <a:schemeClr val="tx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 aunque somos diferentes, nos une una </a:t>
            </a:r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Obsesión, cantar es nuestra vida,  </a:t>
            </a:r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 mi música es, tu voz….</a:t>
            </a:r>
            <a:endParaRPr lang="es-E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B0F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22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PNG HOMBRES 1\161265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358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19872" y="6027003"/>
            <a:ext cx="5724128" cy="830997"/>
          </a:xfrm>
          <a:prstGeom prst="rect">
            <a:avLst/>
          </a:prstGeom>
          <a:solidFill>
            <a:srgbClr val="92D05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Cuenta con mi vida, que hoy la doy por ti,</a:t>
            </a:r>
          </a:p>
          <a:p>
            <a:pPr algn="ctr"/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Mi pasión, la quiero compartir..</a:t>
            </a:r>
            <a:endParaRPr lang="es-E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10000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1536_8ab0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476672"/>
            <a:ext cx="527298" cy="527298"/>
          </a:xfrm>
          <a:prstGeom prst="rect">
            <a:avLst/>
          </a:prstGeom>
        </p:spPr>
      </p:pic>
      <p:pic>
        <p:nvPicPr>
          <p:cNvPr id="4" name="3 Imagen" descr="1536_8ab0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0"/>
            <a:ext cx="527298" cy="527298"/>
          </a:xfrm>
          <a:prstGeom prst="rect">
            <a:avLst/>
          </a:prstGeom>
        </p:spPr>
      </p:pic>
      <p:pic>
        <p:nvPicPr>
          <p:cNvPr id="5" name="4 Imagen" descr="1536_8ab0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408" y="1484784"/>
            <a:ext cx="527298" cy="52729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me siento  seguro, a tu lado no </a:t>
            </a:r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Dudo, a tu lado yo puedo volar, a tu lado, </a:t>
            </a:r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Hoy brilla mi estrella, a tu lado mis sueños, </a:t>
            </a:r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Se harán por fin realidad.. A tu lado…</a:t>
            </a:r>
            <a:endParaRPr lang="es-E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29000">
    <p:pull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odos los colores\01798b0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uario\Downloads\14-4-2012\CORAZONES GIFS\b04a5b4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operaciontriunfo.com.pe/wp-content/uploads/2012/06/Operación-Triunf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6027003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Estamos hoy unidos, cantando esta canción, </a:t>
            </a:r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Mañana separados, pero unido está el corazón.</a:t>
            </a:r>
            <a:endParaRPr lang="es-E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16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hL0QwVF3EOc/TgtmZ7LLz6I/AAAAAAAAbHg/xEoQPT0AEak/s1600/124147_2376_fu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903893"/>
            <a:ext cx="9144000" cy="954107"/>
          </a:xfrm>
          <a:prstGeom prst="rect">
            <a:avLst/>
          </a:prstGeom>
          <a:solidFill>
            <a:srgbClr val="92D05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Y a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unque somos diferentes, nos une una </a:t>
            </a:r>
            <a:r>
              <a:rPr lang="es-ES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Obsesión, cantar es nuestra vida, y mi </a:t>
            </a:r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Música, es tu voz…</a:t>
            </a:r>
            <a:endParaRPr lang="es-E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20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5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792088" cy="936104"/>
          </a:xfrm>
          <a:prstGeom prst="rect">
            <a:avLst/>
          </a:prstGeom>
        </p:spPr>
      </p:pic>
      <p:pic>
        <p:nvPicPr>
          <p:cNvPr id="4" name="3 Imagen" descr="5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188640"/>
            <a:ext cx="792088" cy="93610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150114"/>
            <a:ext cx="9144000" cy="707886"/>
          </a:xfrm>
          <a:prstGeom prst="rect">
            <a:avLst/>
          </a:prstGeom>
          <a:solidFill>
            <a:srgbClr val="00B05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lado, me siento seguro, a tu lado no </a:t>
            </a:r>
            <a:r>
              <a:rPr lang="es-ES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Dudo, a tu lado yo puedo volar, a tu lado</a:t>
            </a:r>
          </a:p>
          <a:p>
            <a:pPr algn="ctr"/>
            <a:r>
              <a:rPr lang="es-ES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Hoy brilla mi estrella, a tu lado mis sueños </a:t>
            </a:r>
            <a:r>
              <a:rPr lang="es-ES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Se harán por fin realidad…</a:t>
            </a:r>
            <a:endParaRPr lang="es-ES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26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1da77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5805264"/>
            <a:ext cx="914400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me siento seguro, a tu lado no </a:t>
            </a:r>
            <a:r>
              <a:rPr lang="es-ES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Dudo, a tu lado yo puedo volar,</a:t>
            </a:r>
            <a:endParaRPr lang="es-ES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13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fdfbbbd8563107df15cabd1140e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ownloads\PNG HOMBRES 1\0e01c0f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32656"/>
            <a:ext cx="3816424" cy="630932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3528" y="5661248"/>
            <a:ext cx="849694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 tu lado hoy brilla mi estrella, a tu lado, </a:t>
            </a:r>
            <a:r>
              <a:rPr lang="es-E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Mis sueños, se harán por fin realidad…</a:t>
            </a:r>
            <a:endParaRPr lang="es-ES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12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zzCUADROS GUAPOS\d8098d83e2_85741303_o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47664" y="1340768"/>
            <a:ext cx="597666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mi música es tu voz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mi música es tu voz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mi música es tu voz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mi música es tu voz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mi música es tu voz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mi música es tu voz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tu lado mi música, </a:t>
            </a:r>
          </a:p>
          <a:p>
            <a:pPr algn="ctr"/>
            <a:r>
              <a:rPr lang="es-ES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mi música es tu voz.</a:t>
            </a:r>
            <a:endParaRPr lang="es-ES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Tm="32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345</Words>
  <Application>Microsoft Office PowerPoint</Application>
  <PresentationFormat>Presentación en pantalla (4:3)</PresentationFormat>
  <Paragraphs>36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2013-01-20T22:29:58Z</dcterms:created>
  <dcterms:modified xsi:type="dcterms:W3CDTF">2014-01-07T17:23:19Z</dcterms:modified>
</cp:coreProperties>
</file>