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  <p:sldMasterId id="2147483696" r:id="rId2"/>
  </p:sldMasterIdLst>
  <p:notesMasterIdLst>
    <p:notesMasterId r:id="rId12"/>
  </p:notesMasterIdLst>
  <p:sldIdLst>
    <p:sldId id="286" r:id="rId3"/>
    <p:sldId id="282" r:id="rId4"/>
    <p:sldId id="280" r:id="rId5"/>
    <p:sldId id="281" r:id="rId6"/>
    <p:sldId id="278" r:id="rId7"/>
    <p:sldId id="279" r:id="rId8"/>
    <p:sldId id="291" r:id="rId9"/>
    <p:sldId id="289" r:id="rId10"/>
    <p:sldId id="292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0Oc+EYZW1MHWlR9bNeuIg" hashData="3t/33sl0HMabag3MJtuPXyq82V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583C"/>
    <a:srgbClr val="A45428"/>
    <a:srgbClr val="99CC00"/>
    <a:srgbClr val="793E1D"/>
    <a:srgbClr val="996633"/>
    <a:srgbClr val="339966"/>
    <a:srgbClr val="FF9999"/>
    <a:srgbClr val="826000"/>
    <a:srgbClr val="CC9900"/>
    <a:srgbClr val="CC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404" autoAdjust="0"/>
    <p:restoredTop sz="89649" autoAdjust="0"/>
  </p:normalViewPr>
  <p:slideViewPr>
    <p:cSldViewPr>
      <p:cViewPr>
        <p:scale>
          <a:sx n="400" d="100"/>
          <a:sy n="400" d="100"/>
        </p:scale>
        <p:origin x="6480" y="6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183F48-B85A-4223-844D-B6261FB3C95B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DEE59-0B40-466A-8BF2-954A21FA44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DEE59-0B40-466A-8BF2-954A21FA446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DEE59-0B40-466A-8BF2-954A21FA446F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3AC8D-0B6A-4328-9388-EAF11931C6E5}" type="datetimeFigureOut">
              <a:rPr lang="es-ES" smtClean="0"/>
              <a:pPr/>
              <a:t>30/12/2016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515FE-B294-4234-9D64-28C1410ED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pn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6.jpeg"/><Relationship Id="rId7" Type="http://schemas.openxmlformats.org/officeDocument/2006/relationships/image" Target="../media/image1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1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2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1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gif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3.png"/><Relationship Id="rId4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3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4.jpeg"/><Relationship Id="rId7" Type="http://schemas.openxmlformats.org/officeDocument/2006/relationships/image" Target="../media/image3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13.png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5414" y="134471"/>
            <a:ext cx="6918585" cy="58662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fueg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00098" y="4857760"/>
            <a:ext cx="2857500" cy="2428868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6" name="5 Imagen" descr="fueg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4929198"/>
            <a:ext cx="2857500" cy="2428868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7" name="6 Imagen" descr="fueg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4929198"/>
            <a:ext cx="2857500" cy="2428868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8" name="7 Imagen" descr="fueg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4929198"/>
            <a:ext cx="2857500" cy="2428868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9" name="8 Imagen" descr="fueg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16" y="4714884"/>
            <a:ext cx="2857500" cy="2571768"/>
          </a:xfrm>
          <a:prstGeom prst="cloud">
            <a:avLst/>
          </a:prstGeom>
          <a:effectLst>
            <a:softEdge rad="127000"/>
          </a:effectLst>
        </p:spPr>
      </p:pic>
      <p:sp>
        <p:nvSpPr>
          <p:cNvPr id="15" name="14 CuadroTexto"/>
          <p:cNvSpPr txBox="1"/>
          <p:nvPr/>
        </p:nvSpPr>
        <p:spPr>
          <a:xfrm>
            <a:off x="1857356" y="2857496"/>
            <a:ext cx="3481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latin typeface="Edwardian Script ITC" pitchFamily="66" charset="0"/>
              </a:rPr>
              <a:t> </a:t>
            </a:r>
            <a:endParaRPr lang="es-ES" sz="7200" dirty="0">
              <a:latin typeface="Edwardian Script ITC" pitchFamily="66" charset="0"/>
            </a:endParaRPr>
          </a:p>
        </p:txBody>
      </p:sp>
      <p:pic>
        <p:nvPicPr>
          <p:cNvPr id="16" name="15 Imagen" descr="letra-a-fuego.gif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7479187" y="435427"/>
            <a:ext cx="713679" cy="713679"/>
          </a:xfrm>
          <a:prstGeom prst="rect">
            <a:avLst/>
          </a:prstGeom>
        </p:spPr>
      </p:pic>
      <p:pic>
        <p:nvPicPr>
          <p:cNvPr id="17" name="16 Imagen" descr="letra-f-fuego.gif"/>
          <p:cNvPicPr>
            <a:picLocks noChangeAspect="1"/>
          </p:cNvPicPr>
          <p:nvPr/>
        </p:nvPicPr>
        <p:blipFill>
          <a:blip r:embed="rId7">
            <a:lum bright="10000" contrast="30000"/>
          </a:blip>
          <a:stretch>
            <a:fillRect/>
          </a:stretch>
        </p:blipFill>
        <p:spPr>
          <a:xfrm>
            <a:off x="6215074" y="428604"/>
            <a:ext cx="583083" cy="583083"/>
          </a:xfrm>
          <a:prstGeom prst="rect">
            <a:avLst/>
          </a:prstGeom>
        </p:spPr>
      </p:pic>
      <p:pic>
        <p:nvPicPr>
          <p:cNvPr id="18" name="17 Imagen" descr="letra-u-fuego.gif"/>
          <p:cNvPicPr>
            <a:picLocks noChangeAspect="1"/>
          </p:cNvPicPr>
          <p:nvPr/>
        </p:nvPicPr>
        <p:blipFill>
          <a:blip r:embed="rId8">
            <a:lum bright="20000" contrast="30000"/>
          </a:blip>
          <a:stretch>
            <a:fillRect/>
          </a:stretch>
        </p:blipFill>
        <p:spPr>
          <a:xfrm>
            <a:off x="6786578" y="1071546"/>
            <a:ext cx="571504" cy="500066"/>
          </a:xfrm>
          <a:prstGeom prst="rect">
            <a:avLst/>
          </a:prstGeom>
        </p:spPr>
      </p:pic>
      <p:pic>
        <p:nvPicPr>
          <p:cNvPr id="19" name="18 Imagen" descr="letra-e-fuego.gif"/>
          <p:cNvPicPr>
            <a:picLocks noChangeAspect="1"/>
          </p:cNvPicPr>
          <p:nvPr/>
        </p:nvPicPr>
        <p:blipFill>
          <a:blip r:embed="rId9">
            <a:lum bright="20000" contrast="30000"/>
          </a:blip>
          <a:stretch>
            <a:fillRect/>
          </a:stretch>
        </p:blipFill>
        <p:spPr>
          <a:xfrm>
            <a:off x="7429520" y="1571612"/>
            <a:ext cx="622303" cy="500066"/>
          </a:xfrm>
          <a:prstGeom prst="rect">
            <a:avLst/>
          </a:prstGeom>
        </p:spPr>
      </p:pic>
      <p:pic>
        <p:nvPicPr>
          <p:cNvPr id="20" name="19 Imagen" descr="letra-g-fuego.gif"/>
          <p:cNvPicPr>
            <a:picLocks noChangeAspect="1"/>
          </p:cNvPicPr>
          <p:nvPr/>
        </p:nvPicPr>
        <p:blipFill>
          <a:blip r:embed="rId10">
            <a:lum bright="20000" contrast="30000"/>
          </a:blip>
          <a:stretch>
            <a:fillRect/>
          </a:stretch>
        </p:blipFill>
        <p:spPr>
          <a:xfrm>
            <a:off x="7929586" y="2143116"/>
            <a:ext cx="598021" cy="500066"/>
          </a:xfrm>
          <a:prstGeom prst="rect">
            <a:avLst/>
          </a:prstGeom>
        </p:spPr>
      </p:pic>
      <p:pic>
        <p:nvPicPr>
          <p:cNvPr id="21" name="20 Imagen" descr="letra-o-fuego.gif"/>
          <p:cNvPicPr>
            <a:picLocks noChangeAspect="1"/>
          </p:cNvPicPr>
          <p:nvPr/>
        </p:nvPicPr>
        <p:blipFill>
          <a:blip r:embed="rId11">
            <a:lum bright="20000" contrast="30000"/>
          </a:blip>
          <a:stretch>
            <a:fillRect/>
          </a:stretch>
        </p:blipFill>
        <p:spPr>
          <a:xfrm>
            <a:off x="8622762" y="2714620"/>
            <a:ext cx="521238" cy="500066"/>
          </a:xfrm>
          <a:prstGeom prst="rect">
            <a:avLst/>
          </a:prstGeom>
        </p:spPr>
      </p:pic>
      <p:pic>
        <p:nvPicPr>
          <p:cNvPr id="22" name="21 Imagen" descr="letra-l-fuego.gif"/>
          <p:cNvPicPr>
            <a:picLocks noChangeAspect="1"/>
          </p:cNvPicPr>
          <p:nvPr/>
        </p:nvPicPr>
        <p:blipFill>
          <a:blip r:embed="rId12">
            <a:lum contrast="30000"/>
          </a:blip>
          <a:stretch>
            <a:fillRect/>
          </a:stretch>
        </p:blipFill>
        <p:spPr>
          <a:xfrm>
            <a:off x="6286512" y="1500174"/>
            <a:ext cx="714380" cy="642942"/>
          </a:xfrm>
          <a:prstGeom prst="rect">
            <a:avLst/>
          </a:prstGeom>
        </p:spPr>
      </p:pic>
      <p:pic>
        <p:nvPicPr>
          <p:cNvPr id="23" name="22 Imagen" descr="letra-e-fuego.gif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6786578" y="2285992"/>
            <a:ext cx="671514" cy="571504"/>
          </a:xfrm>
          <a:prstGeom prst="rect">
            <a:avLst/>
          </a:prstGeom>
        </p:spPr>
      </p:pic>
      <p:pic>
        <p:nvPicPr>
          <p:cNvPr id="24" name="23 Imagen" descr="letra-n-fuego.gif"/>
          <p:cNvPicPr>
            <a:picLocks noChangeAspect="1"/>
          </p:cNvPicPr>
          <p:nvPr/>
        </p:nvPicPr>
        <p:blipFill>
          <a:blip r:embed="rId13">
            <a:lum contrast="30000"/>
          </a:blip>
          <a:stretch>
            <a:fillRect/>
          </a:stretch>
        </p:blipFill>
        <p:spPr>
          <a:xfrm>
            <a:off x="7429520" y="2928934"/>
            <a:ext cx="600076" cy="600076"/>
          </a:xfrm>
          <a:prstGeom prst="rect">
            <a:avLst/>
          </a:prstGeom>
        </p:spPr>
      </p:pic>
      <p:pic>
        <p:nvPicPr>
          <p:cNvPr id="25" name="24 Imagen" descr="letra-t-fuego.gif"/>
          <p:cNvPicPr>
            <a:picLocks noChangeAspect="1"/>
          </p:cNvPicPr>
          <p:nvPr/>
        </p:nvPicPr>
        <p:blipFill>
          <a:blip r:embed="rId14">
            <a:lum contrast="30000"/>
          </a:blip>
          <a:stretch>
            <a:fillRect/>
          </a:stretch>
        </p:blipFill>
        <p:spPr>
          <a:xfrm>
            <a:off x="7929586" y="3643314"/>
            <a:ext cx="555410" cy="642942"/>
          </a:xfrm>
          <a:prstGeom prst="rect">
            <a:avLst/>
          </a:prstGeom>
        </p:spPr>
      </p:pic>
      <p:pic>
        <p:nvPicPr>
          <p:cNvPr id="26" name="25 Imagen" descr="letra-o-fuego.gif"/>
          <p:cNvPicPr>
            <a:picLocks noChangeAspect="1"/>
          </p:cNvPicPr>
          <p:nvPr/>
        </p:nvPicPr>
        <p:blipFill>
          <a:blip r:embed="rId11">
            <a:lum contrast="30000"/>
          </a:blip>
          <a:stretch>
            <a:fillRect/>
          </a:stretch>
        </p:blipFill>
        <p:spPr>
          <a:xfrm>
            <a:off x="8286776" y="4214818"/>
            <a:ext cx="571472" cy="642942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500034" y="500043"/>
            <a:ext cx="385554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tu mirada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tú o nada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fraguando esta locura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fuerza de los vientos y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sabor de la ternura</a:t>
            </a:r>
            <a:r>
              <a:rPr lang="es-ES" sz="3600" dirty="0" smtClean="0"/>
              <a:t/>
            </a:r>
            <a:br>
              <a:rPr lang="es-ES" sz="3600" dirty="0" smtClean="0"/>
            </a:br>
            <a:endParaRPr lang="es-ES" sz="4000" dirty="0"/>
          </a:p>
        </p:txBody>
      </p:sp>
      <p:sp>
        <p:nvSpPr>
          <p:cNvPr id="28" name="27 CuadroTexto"/>
          <p:cNvSpPr txBox="1"/>
          <p:nvPr/>
        </p:nvSpPr>
        <p:spPr>
          <a:xfrm>
            <a:off x="357158" y="3071810"/>
            <a:ext cx="43809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Sigue el camino del cortejo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a fuego viejo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Sigue avivando nuestra llama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todo lo que te quiero y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mucho que me amas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572132" y="6072206"/>
            <a:ext cx="3033738" cy="189609"/>
          </a:xfrm>
          <a:prstGeom prst="rect">
            <a:avLst/>
          </a:prstGeom>
          <a:noFill/>
        </p:spPr>
      </p:pic>
      <p:pic>
        <p:nvPicPr>
          <p:cNvPr id="10246" name="Picture 6" descr="Rendered Image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214414" y="6143644"/>
            <a:ext cx="971550" cy="190500"/>
          </a:xfrm>
          <a:prstGeom prst="rect">
            <a:avLst/>
          </a:prstGeom>
          <a:noFill/>
        </p:spPr>
      </p:pic>
      <p:pic>
        <p:nvPicPr>
          <p:cNvPr id="10248" name="Picture 8" descr="Rendered Image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215074" y="5143512"/>
            <a:ext cx="1657350" cy="523875"/>
          </a:xfrm>
          <a:prstGeom prst="rect">
            <a:avLst/>
          </a:prstGeom>
          <a:noFill/>
        </p:spPr>
      </p:pic>
      <p:pic>
        <p:nvPicPr>
          <p:cNvPr id="10250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-571536" y="-428652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sndAc>
      <p:stSnd>
        <p:snd r:embed="rId3" name="rosana - a fuego lento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effectLst>
            <a:softEdge rad="6350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0326024043-sueno-de-pasi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857419" y="2588455"/>
            <a:ext cx="142876" cy="1282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179145_230428007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12824" y="5500702"/>
            <a:ext cx="905307" cy="135729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beso_entre_una_pareja-96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71602" y="785794"/>
            <a:ext cx="45719" cy="49146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9" name="8 CuadroTexto"/>
          <p:cNvSpPr txBox="1"/>
          <p:nvPr/>
        </p:nvSpPr>
        <p:spPr>
          <a:xfrm>
            <a:off x="4071934" y="610136"/>
            <a:ext cx="4762842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me haces agua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Contigo tengo el alma enamorada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llenas, me vacías, me desarmas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 </a:t>
            </a:r>
            <a:r>
              <a:rPr lang="es-E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amor cuando me amas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revoltosas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Caricias que parecen mariposas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cuelan por debajo de la ropa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van dejando el sentimiento </a:t>
            </a:r>
          </a:p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forjado a fuego lento</a:t>
            </a:r>
            <a:r>
              <a:rPr lang="es-ES" sz="4000" dirty="0" smtClean="0"/>
              <a:t> </a:t>
            </a:r>
            <a:br>
              <a:rPr lang="es-ES" sz="4000" dirty="0" smtClean="0"/>
            </a:br>
            <a:endParaRPr lang="es-ES" sz="4000" dirty="0"/>
          </a:p>
        </p:txBody>
      </p:sp>
      <p:pic>
        <p:nvPicPr>
          <p:cNvPr id="8194" name="Picture 2" descr="Resultado de imagen de jugamos a las escondida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791250">
            <a:off x="562522" y="896842"/>
            <a:ext cx="3810000" cy="28670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5786454"/>
            <a:ext cx="971550" cy="190500"/>
          </a:xfrm>
          <a:prstGeom prst="rect">
            <a:avLst/>
          </a:prstGeom>
          <a:noFill/>
        </p:spPr>
      </p:pic>
      <p:pic>
        <p:nvPicPr>
          <p:cNvPr id="12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571536" y="-428652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olcan-del-am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36" y="0"/>
            <a:ext cx="10144196" cy="7572380"/>
          </a:xfrm>
          <a:prstGeom prst="rect">
            <a:avLst/>
          </a:prstGeom>
        </p:spPr>
      </p:pic>
      <p:pic>
        <p:nvPicPr>
          <p:cNvPr id="5" name="4 Imagen" descr="28617_173707084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500042"/>
            <a:ext cx="5072098" cy="50720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28617_173707084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785794"/>
            <a:ext cx="5643570" cy="564357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4572001" y="500042"/>
            <a:ext cx="457199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mi cintura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y con lisura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tramando este alboroto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danza de los mares y el sabor del poco a poco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Sigo el camino del cortejo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a fuego añejo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Sigo avivando en nuestra llama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Tantos días como sueños, tantos sueños que no acaban 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8 Imagen" descr="fueg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86800" y="3714752"/>
            <a:ext cx="5126742" cy="4357718"/>
          </a:xfrm>
          <a:prstGeom prst="cloud">
            <a:avLst/>
          </a:prstGeom>
          <a:effectLst>
            <a:softEdge rad="635000"/>
          </a:effectLst>
        </p:spPr>
      </p:pic>
      <p:pic>
        <p:nvPicPr>
          <p:cNvPr id="10" name="9 Imagen" descr="fueg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00098" y="3886217"/>
            <a:ext cx="5429288" cy="4614881"/>
          </a:xfrm>
          <a:prstGeom prst="cloud">
            <a:avLst/>
          </a:prstGeom>
          <a:effectLst>
            <a:softEdge rad="635000"/>
          </a:effectLst>
        </p:spPr>
      </p:pic>
      <p:pic>
        <p:nvPicPr>
          <p:cNvPr id="11" name="10 Imagen" descr="~_liebe_blumen_rot_rose_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096448">
            <a:off x="566793" y="3107197"/>
            <a:ext cx="3640286" cy="348537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5786454"/>
            <a:ext cx="971550" cy="190500"/>
          </a:xfrm>
          <a:prstGeom prst="rect">
            <a:avLst/>
          </a:prstGeom>
          <a:noFill/>
        </p:spPr>
      </p:pic>
      <p:pic>
        <p:nvPicPr>
          <p:cNvPr id="13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642974" y="0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~_liebe_blumen_rot_rose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285784" y="6858000"/>
            <a:ext cx="45903" cy="4571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357158" y="500042"/>
            <a:ext cx="4301177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me haces agua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Contigo tengo el alma enamorada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llenas, me vacías, me desarmas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amor cuando me amas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revoltosas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Caricias que parecen mariposas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cuelan por debajo de la ropa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van dejando el sentimiento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forjado a fuego lento</a:t>
            </a:r>
            <a:r>
              <a:rPr lang="es-ES" sz="3600" dirty="0" smtClean="0"/>
              <a:t> </a:t>
            </a:r>
            <a:br>
              <a:rPr lang="es-ES" sz="3600" dirty="0" smtClean="0"/>
            </a:br>
            <a:endParaRPr lang="es-ES" sz="3600" dirty="0" smtClean="0"/>
          </a:p>
          <a:p>
            <a:endParaRPr lang="es-ES" dirty="0"/>
          </a:p>
        </p:txBody>
      </p:sp>
      <p:pic>
        <p:nvPicPr>
          <p:cNvPr id="6146" name="Picture 2" descr="Resultado de imagen de pareja romantica"/>
          <p:cNvPicPr>
            <a:picLocks noChangeAspect="1" noChangeArrowheads="1"/>
          </p:cNvPicPr>
          <p:nvPr/>
        </p:nvPicPr>
        <p:blipFill>
          <a:blip r:embed="rId4"/>
          <a:srcRect l="29063" r="12812"/>
          <a:stretch>
            <a:fillRect/>
          </a:stretch>
        </p:blipFill>
        <p:spPr bwMode="auto">
          <a:xfrm>
            <a:off x="3828976" y="285728"/>
            <a:ext cx="5315024" cy="57150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8 Imagen" descr="6gwahc7za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23663">
            <a:off x="3321596" y="3676055"/>
            <a:ext cx="3857850" cy="330672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5643578"/>
            <a:ext cx="971550" cy="190500"/>
          </a:xfrm>
          <a:prstGeom prst="rect">
            <a:avLst/>
          </a:prstGeom>
          <a:noFill/>
        </p:spPr>
      </p:pic>
      <p:pic>
        <p:nvPicPr>
          <p:cNvPr id="12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500098" y="-428652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effectLst>
            <a:softEdge rad="3175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razo_con_los_colores_invertidos-969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09372">
            <a:off x="3992144" y="3726765"/>
            <a:ext cx="3790238" cy="3376154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love1-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28601" y="0"/>
            <a:ext cx="9372601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abrazo_con_los_colores_invertidos-969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309372" flipV="1">
            <a:off x="9752428" y="3408548"/>
            <a:ext cx="136546" cy="121628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285720" y="4500570"/>
            <a:ext cx="5777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/>
              <a:t>A fuego lento, a fuego lento ay </a:t>
            </a:r>
            <a:r>
              <a:rPr lang="es-ES" sz="3600" dirty="0" err="1" smtClean="0"/>
              <a:t>ay</a:t>
            </a:r>
            <a:r>
              <a:rPr lang="es-ES" sz="3600" dirty="0" smtClean="0"/>
              <a:t> </a:t>
            </a:r>
            <a:r>
              <a:rPr lang="es-ES" sz="3600" dirty="0" err="1" smtClean="0"/>
              <a:t>ay</a:t>
            </a:r>
            <a:r>
              <a:rPr lang="es-ES" sz="3600" dirty="0" smtClean="0"/>
              <a:t> </a:t>
            </a:r>
            <a:r>
              <a:rPr lang="es-ES" sz="3600" dirty="0" err="1" smtClean="0"/>
              <a:t>ay</a:t>
            </a:r>
            <a:r>
              <a:rPr lang="es-ES" sz="3600" dirty="0" smtClean="0"/>
              <a:t> </a:t>
            </a:r>
            <a:r>
              <a:rPr lang="es-ES" sz="3600" dirty="0" err="1" smtClean="0"/>
              <a:t>ay</a:t>
            </a:r>
            <a:r>
              <a:rPr lang="es-ES" sz="3600" dirty="0" smtClean="0"/>
              <a:t>...</a:t>
            </a:r>
            <a:endParaRPr lang="es-ES" sz="3600" dirty="0"/>
          </a:p>
        </p:txBody>
      </p:sp>
      <p:pic>
        <p:nvPicPr>
          <p:cNvPr id="5122" name="Picture 2" descr="Resultado de imagen de pareja romantica"/>
          <p:cNvPicPr>
            <a:picLocks noChangeAspect="1" noChangeArrowheads="1"/>
          </p:cNvPicPr>
          <p:nvPr/>
        </p:nvPicPr>
        <p:blipFill>
          <a:blip r:embed="rId7"/>
          <a:srcRect l="22286"/>
          <a:stretch>
            <a:fillRect/>
          </a:stretch>
        </p:blipFill>
        <p:spPr bwMode="auto">
          <a:xfrm>
            <a:off x="4071935" y="428604"/>
            <a:ext cx="4429156" cy="416719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15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57826"/>
            <a:ext cx="2857500" cy="1500174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17" name="16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5643578"/>
            <a:ext cx="2857500" cy="1500174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18" name="17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5357826"/>
            <a:ext cx="2857500" cy="1500174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19" name="18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15" y="5357826"/>
            <a:ext cx="3742065" cy="1785950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20" name="Picture 6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14414" y="5786454"/>
            <a:ext cx="971550" cy="190500"/>
          </a:xfrm>
          <a:prstGeom prst="rect">
            <a:avLst/>
          </a:prstGeom>
          <a:noFill/>
        </p:spPr>
      </p:pic>
      <p:pic>
        <p:nvPicPr>
          <p:cNvPr id="21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428660" y="-357214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57826"/>
            <a:ext cx="2857500" cy="1500174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6" name="5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5643578"/>
            <a:ext cx="2857500" cy="1500174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7" name="6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5357826"/>
            <a:ext cx="2857500" cy="1500174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8" name="7 Imagen" descr="fueg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15" y="5357826"/>
            <a:ext cx="3742065" cy="1785950"/>
          </a:xfrm>
          <a:prstGeom prst="cloud">
            <a:avLst/>
          </a:prstGeom>
          <a:effectLst>
            <a:softEdge rad="63500"/>
          </a:effectLst>
        </p:spPr>
      </p:pic>
      <p:sp>
        <p:nvSpPr>
          <p:cNvPr id="9" name="8 CuadroTexto"/>
          <p:cNvSpPr txBox="1"/>
          <p:nvPr/>
        </p:nvSpPr>
        <p:spPr>
          <a:xfrm>
            <a:off x="4842823" y="671691"/>
            <a:ext cx="4301177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me haces agua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Contigo tengo el alma enamorada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llenas, me vacías, me desarmas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amor cuando me amas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revoltosas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Caricias que parecen mariposas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cuelan por debajo de la ropa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van dejando el sentimiento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forjado a fuego lento</a:t>
            </a:r>
            <a:r>
              <a:rPr lang="es-ES" sz="3600" dirty="0" smtClean="0"/>
              <a:t> </a:t>
            </a:r>
            <a:br>
              <a:rPr lang="es-ES" sz="3600" dirty="0" smtClean="0"/>
            </a:br>
            <a:endParaRPr lang="es-ES" sz="3600" dirty="0" smtClean="0"/>
          </a:p>
          <a:p>
            <a:endParaRPr lang="es-ES" sz="3600" dirty="0"/>
          </a:p>
        </p:txBody>
      </p:sp>
      <p:pic>
        <p:nvPicPr>
          <p:cNvPr id="3074" name="Picture 2" descr="Resultado de imagen de pareja romantica"/>
          <p:cNvPicPr>
            <a:picLocks noChangeAspect="1" noChangeArrowheads="1"/>
          </p:cNvPicPr>
          <p:nvPr/>
        </p:nvPicPr>
        <p:blipFill>
          <a:blip r:embed="rId4"/>
          <a:srcRect l="8491" r="33776" b="6553"/>
          <a:stretch>
            <a:fillRect/>
          </a:stretch>
        </p:blipFill>
        <p:spPr bwMode="auto">
          <a:xfrm>
            <a:off x="0" y="571480"/>
            <a:ext cx="4857752" cy="49292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5786454"/>
            <a:ext cx="971550" cy="190500"/>
          </a:xfrm>
          <a:prstGeom prst="rect">
            <a:avLst/>
          </a:prstGeom>
          <a:noFill/>
        </p:spPr>
      </p:pic>
      <p:pic>
        <p:nvPicPr>
          <p:cNvPr id="12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714412" y="0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081654" cy="6858000"/>
          </a:xfrm>
          <a:blipFill dpi="0" rotWithShape="1">
            <a:blip r:embed="rId2"/>
            <a:srcRect/>
            <a:stretch>
              <a:fillRect/>
            </a:stretch>
          </a:blipFill>
          <a:effectLst>
            <a:softEdge rad="6350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60fo6c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14480" y="0"/>
            <a:ext cx="7429520" cy="6572296"/>
          </a:xfrm>
          <a:blipFill>
            <a:blip r:embed="rId4"/>
            <a:stretch>
              <a:fillRect/>
            </a:stretch>
          </a:blipFill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0" y="671691"/>
            <a:ext cx="4301177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me haces agua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Contigo tengo el alma enamorada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llenas, me vacías, me desarmas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</a:t>
            </a: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amor cuando me amas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fuego lento revoltosas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Caricias que parecen mariposas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cuelan por debajo de la ropa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van dejando el sentimiento </a:t>
            </a:r>
          </a:p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forjado a fuego lento</a:t>
            </a:r>
            <a:r>
              <a:rPr lang="es-ES" sz="3600" dirty="0" smtClean="0"/>
              <a:t> </a:t>
            </a:r>
            <a:br>
              <a:rPr lang="es-ES" sz="3600" dirty="0" smtClean="0"/>
            </a:br>
            <a:endParaRPr lang="es-ES" sz="3600" dirty="0" smtClean="0"/>
          </a:p>
          <a:p>
            <a:endParaRPr lang="es-ES" sz="3600" dirty="0"/>
          </a:p>
        </p:txBody>
      </p:sp>
      <p:pic>
        <p:nvPicPr>
          <p:cNvPr id="6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5786454"/>
            <a:ext cx="971550" cy="190500"/>
          </a:xfrm>
          <a:prstGeom prst="rect">
            <a:avLst/>
          </a:prstGeom>
          <a:noFill/>
        </p:spPr>
      </p:pic>
      <p:pic>
        <p:nvPicPr>
          <p:cNvPr id="7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857288" y="-357214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nawalls.com/repic/image.php?src=http://www.anawalls.com/images/other/girl-sunset-summer-ray-love-sea-man-bird-freedom-silhouette-sun-sea-gull.jpg&amp;h=768&amp;w=1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 descr="28617_173707084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491801">
            <a:off x="2863541" y="648995"/>
            <a:ext cx="3300170" cy="3300170"/>
          </a:xfrm>
          <a:prstGeom prst="heart">
            <a:avLst/>
          </a:prstGeom>
          <a:effectLst>
            <a:softEdge rad="635000"/>
          </a:effectLst>
        </p:spPr>
      </p:pic>
      <p:pic>
        <p:nvPicPr>
          <p:cNvPr id="9" name="8 Imagen" descr="fueg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222" y="4643446"/>
            <a:ext cx="3214722" cy="2454582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10" name="9 Imagen" descr="fueg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24" y="4929198"/>
            <a:ext cx="3214722" cy="2454582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11" name="10 Imagen" descr="fueg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274" y="4643446"/>
            <a:ext cx="3214722" cy="2454582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12" name="11 Imagen" descr="fueg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2913" y="4507360"/>
            <a:ext cx="4209868" cy="2922168"/>
          </a:xfrm>
          <a:prstGeom prst="cloud">
            <a:avLst/>
          </a:prstGeom>
          <a:effectLst>
            <a:softEdge rad="63500"/>
          </a:effectLst>
        </p:spPr>
      </p:pic>
      <p:pic>
        <p:nvPicPr>
          <p:cNvPr id="14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5214950"/>
            <a:ext cx="971550" cy="190500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063675">
            <a:off x="6286512" y="4643446"/>
            <a:ext cx="1695450" cy="1114425"/>
          </a:xfrm>
          <a:prstGeom prst="rect">
            <a:avLst/>
          </a:prstGeom>
          <a:noFill/>
        </p:spPr>
      </p:pic>
      <p:pic>
        <p:nvPicPr>
          <p:cNvPr id="16" name="15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34" y="642918"/>
            <a:ext cx="4476750" cy="885825"/>
          </a:xfrm>
          <a:prstGeom prst="rect">
            <a:avLst/>
          </a:prstGeom>
        </p:spPr>
      </p:pic>
      <p:pic>
        <p:nvPicPr>
          <p:cNvPr id="18" name="17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190" y="500042"/>
            <a:ext cx="4476750" cy="885825"/>
          </a:xfrm>
          <a:prstGeom prst="rect">
            <a:avLst/>
          </a:prstGeom>
        </p:spPr>
      </p:pic>
      <p:pic>
        <p:nvPicPr>
          <p:cNvPr id="19" name="18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1736" y="571480"/>
            <a:ext cx="4476750" cy="885825"/>
          </a:xfrm>
          <a:prstGeom prst="rect">
            <a:avLst/>
          </a:prstGeom>
        </p:spPr>
      </p:pic>
      <p:pic>
        <p:nvPicPr>
          <p:cNvPr id="20" name="19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85784" y="1928802"/>
            <a:ext cx="4476750" cy="885825"/>
          </a:xfrm>
          <a:prstGeom prst="rect">
            <a:avLst/>
          </a:prstGeom>
        </p:spPr>
      </p:pic>
      <p:pic>
        <p:nvPicPr>
          <p:cNvPr id="21" name="20 Imagen" descr="2lkyae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9322" y="1285860"/>
            <a:ext cx="4476750" cy="885825"/>
          </a:xfrm>
          <a:prstGeom prst="rect">
            <a:avLst/>
          </a:prstGeom>
        </p:spPr>
      </p:pic>
      <p:pic>
        <p:nvPicPr>
          <p:cNvPr id="22" name="Picture 10" descr="http://www.imagexia.com/wp-content/uploads/2014/06/Llamas-de-Fueg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571536" y="-428652"/>
            <a:ext cx="10382323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-fuego-lento-milespowerpoints.com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ersonalizado 1">
      <a:majorFont>
        <a:latin typeface="Freestyle Script"/>
        <a:ea typeface=""/>
        <a:cs typeface=""/>
      </a:majorFont>
      <a:minorFont>
        <a:latin typeface="Freestyle Scrip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a-fuego-lento-milespowerpoints.com</Template>
  <TotalTime>0</TotalTime>
  <Words>94</Words>
  <Application>Microsoft Office PowerPoint</Application>
  <PresentationFormat>Presentación en pantalla (4:3)</PresentationFormat>
  <Paragraphs>23</Paragraphs>
  <Slides>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a-fuego-lento-milespowerpoints.com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</cp:revision>
  <dcterms:created xsi:type="dcterms:W3CDTF">2016-12-30T16:30:53Z</dcterms:created>
  <dcterms:modified xsi:type="dcterms:W3CDTF">2016-12-30T17:20:09Z</dcterms:modified>
</cp:coreProperties>
</file>