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6" r:id="rId3"/>
    <p:sldId id="270" r:id="rId4"/>
    <p:sldId id="268" r:id="rId5"/>
    <p:sldId id="267" r:id="rId6"/>
    <p:sldId id="284" r:id="rId7"/>
    <p:sldId id="271" r:id="rId8"/>
    <p:sldId id="283" r:id="rId9"/>
    <p:sldId id="282" r:id="rId10"/>
    <p:sldId id="281" r:id="rId11"/>
    <p:sldId id="280" r:id="rId12"/>
    <p:sldId id="278" r:id="rId13"/>
    <p:sldId id="279" r:id="rId14"/>
    <p:sldId id="277" r:id="rId15"/>
    <p:sldId id="276" r:id="rId16"/>
    <p:sldId id="275" r:id="rId17"/>
    <p:sldId id="274" r:id="rId18"/>
    <p:sldId id="264" r:id="rId19"/>
    <p:sldId id="263" r:id="rId20"/>
    <p:sldId id="273" r:id="rId21"/>
    <p:sldId id="262" r:id="rId22"/>
    <p:sldId id="261" r:id="rId23"/>
    <p:sldId id="285" r:id="rId24"/>
    <p:sldId id="265" r:id="rId25"/>
    <p:sldId id="286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dT7FwkKxxVFY4BrW1Yj/A" hashData="fRgEoiX1gxiZqpkng0yAUIHeAm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7" autoAdjust="0"/>
    <p:restoredTop sz="94671" autoAdjust="0"/>
  </p:normalViewPr>
  <p:slideViewPr>
    <p:cSldViewPr>
      <p:cViewPr>
        <p:scale>
          <a:sx n="40" d="100"/>
          <a:sy n="40" d="100"/>
        </p:scale>
        <p:origin x="-138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DB5F1-19CD-4B0B-8FF8-5F037D5423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5284C-6E2D-4CC3-BDAC-3B4765A60A63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8A178-0BBD-4C5A-A5C0-8F42A9880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84CFF9-5F70-469E-AADC-C9443B134D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12bae0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nastol.com.ua-7991 (2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582" name="Picture 6" descr="Your generated text image"/>
          <p:cNvPicPr>
            <a:picLocks noChangeAspect="1" noChangeArrowheads="1" noCrop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3214678" y="2214554"/>
            <a:ext cx="2628398" cy="144304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4584" name="Picture 8" descr="Your generated text image"/>
          <p:cNvPicPr>
            <a:picLocks noChangeAspect="1" noChangeArrowheads="1" noCrop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1928794" y="1000108"/>
            <a:ext cx="1785950" cy="137667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4588" name="Picture 12" descr="http://static1.glowtxt.com/data1/6/7/0/670fe960d5e2a8acb892590ba051731ba9210240da39a3ee5e6b4b0d3255bfef95601890afd80709da39a3ee5e6b4b0d3255bfef95601890afd80709a66f4314cb072aae091fb6a25659aa3e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857892"/>
            <a:ext cx="3286116" cy="6286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>
        <p:snd r:embed="rId2" name="10 - tania libertad - te quiero (mario benedetti - alberto faver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694379954310998013525009203752612149045486575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Amor urbano chica con su novio con flores de tulipanes en la ciuda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os-enamorado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orazon-del-amor-natural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sktopwallpapers.org.ua-8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esktopwallpapers.org.ua-1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amorados-en-la-play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027959882752842363279598427139031836714089274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82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428604"/>
            <a:ext cx="9144000" cy="60216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3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3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3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3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3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4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137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4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4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4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5929330"/>
            <a:ext cx="9144000" cy="92867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4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5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25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nastol.com.ua-25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2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137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25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914400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7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137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nastol.com.ua-116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82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nastol.com.ua-83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10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5182"/>
            <a:ext cx="9144000" cy="49876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111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100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87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107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astol.com.ua-102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2124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-ni-os-enamorado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areja-de-viajeros-en-moto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7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5140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heart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75375">
            <a:off x="1738924" y="1990542"/>
            <a:ext cx="2968862" cy="2433853"/>
          </a:xfrm>
          <a:prstGeom prst="rect">
            <a:avLst/>
          </a:prstGeom>
        </p:spPr>
      </p:pic>
      <p:pic>
        <p:nvPicPr>
          <p:cNvPr id="6" name="5 Imagen" descr="heart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41669">
            <a:off x="4270332" y="2055882"/>
            <a:ext cx="2677000" cy="250075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26" name="Picture 2" descr="http://static1.glowtxt.com/data1/b/6/9/b690838bbd3a9a5611efaea9d23bd17b84badc6dda39a3ee5e6b4b0d3255bfef95601890afd80709da39a3ee5e6b4b0d3255bfef95601890afd8070996c492628c319c026a7b05da2cf83b19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572000" y="5929330"/>
            <a:ext cx="3643338" cy="563957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71472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32" name="Picture 8" descr="http://static1.glowtxt.com/data1/6/4/1/641e6fe0c1cd31ea63ee4c5df562f464bbc75570da39a3ee5e6b4b0d3255bfef95601890afd80709da39a3ee5e6b4b0d3255bfef95601890afd80709a2d9da114ae0af54017b8bbd17362aa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7286" y="6090669"/>
            <a:ext cx="896714" cy="26729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0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0" y="5715016"/>
            <a:ext cx="26997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Edwardian Script ITC" pitchFamily="66" charset="0"/>
              </a:rPr>
              <a:t>Autor :Mario Benedetti</a:t>
            </a:r>
          </a:p>
          <a:p>
            <a:r>
              <a:rPr lang="es-ES" sz="24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Edwardian Script ITC" pitchFamily="66" charset="0"/>
              </a:rPr>
              <a:t>Interpreta : Tania Libertad</a:t>
            </a:r>
            <a:endParaRPr lang="es-ES" sz="24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48</Words>
  <Application>Microsoft Office PowerPoint</Application>
  <PresentationFormat>Presentación en pantalla (4:3)</PresentationFormat>
  <Paragraphs>17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2013-01-11T23:27:55Z</dcterms:created>
  <dcterms:modified xsi:type="dcterms:W3CDTF">2013-01-11T23:32:33Z</dcterms:modified>
</cp:coreProperties>
</file>