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88" r:id="rId3"/>
    <p:sldId id="285" r:id="rId4"/>
    <p:sldId id="256" r:id="rId5"/>
    <p:sldId id="280" r:id="rId6"/>
    <p:sldId id="283" r:id="rId7"/>
    <p:sldId id="274" r:id="rId8"/>
    <p:sldId id="282" r:id="rId9"/>
    <p:sldId id="279" r:id="rId10"/>
    <p:sldId id="276" r:id="rId11"/>
    <p:sldId id="275" r:id="rId12"/>
    <p:sldId id="273" r:id="rId13"/>
    <p:sldId id="261" r:id="rId14"/>
    <p:sldId id="272" r:id="rId15"/>
    <p:sldId id="271" r:id="rId16"/>
    <p:sldId id="270" r:id="rId17"/>
    <p:sldId id="269" r:id="rId18"/>
    <p:sldId id="268" r:id="rId19"/>
    <p:sldId id="286" r:id="rId20"/>
    <p:sldId id="284" r:id="rId2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bz4YnuqaoATI1fIpN2X0TA" hashData="d+xVUz0dltAWyzEtBMeILw10Wy0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6405" autoAdjust="0"/>
    <p:restoredTop sz="94709" autoAdjust="0"/>
  </p:normalViewPr>
  <p:slideViewPr>
    <p:cSldViewPr>
      <p:cViewPr>
        <p:scale>
          <a:sx n="30" d="100"/>
          <a:sy n="30" d="100"/>
        </p:scale>
        <p:origin x="-1116" y="-87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2897A-DFE6-4896-A523-B28290AE0A24}" type="datetimeFigureOut">
              <a:rPr lang="es-ES" smtClean="0"/>
              <a:pPr/>
              <a:t>05/10/2013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05CD8-543D-4E16-929F-B8F7EBCC4B8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2897A-DFE6-4896-A523-B28290AE0A24}" type="datetimeFigureOut">
              <a:rPr lang="es-ES" smtClean="0"/>
              <a:pPr/>
              <a:t>05/10/2013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05CD8-543D-4E16-929F-B8F7EBCC4B8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2897A-DFE6-4896-A523-B28290AE0A24}" type="datetimeFigureOut">
              <a:rPr lang="es-ES" smtClean="0"/>
              <a:pPr/>
              <a:t>05/10/2013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05CD8-543D-4E16-929F-B8F7EBCC4B8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2897A-DFE6-4896-A523-B28290AE0A24}" type="datetimeFigureOut">
              <a:rPr lang="es-ES" smtClean="0"/>
              <a:pPr/>
              <a:t>05/10/2013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05CD8-543D-4E16-929F-B8F7EBCC4B8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2897A-DFE6-4896-A523-B28290AE0A24}" type="datetimeFigureOut">
              <a:rPr lang="es-ES" smtClean="0"/>
              <a:pPr/>
              <a:t>05/10/2013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05CD8-543D-4E16-929F-B8F7EBCC4B8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2897A-DFE6-4896-A523-B28290AE0A24}" type="datetimeFigureOut">
              <a:rPr lang="es-ES" smtClean="0"/>
              <a:pPr/>
              <a:t>05/10/2013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05CD8-543D-4E16-929F-B8F7EBCC4B8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2897A-DFE6-4896-A523-B28290AE0A24}" type="datetimeFigureOut">
              <a:rPr lang="es-ES" smtClean="0"/>
              <a:pPr/>
              <a:t>05/10/2013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05CD8-543D-4E16-929F-B8F7EBCC4B8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2897A-DFE6-4896-A523-B28290AE0A24}" type="datetimeFigureOut">
              <a:rPr lang="es-ES" smtClean="0"/>
              <a:pPr/>
              <a:t>05/10/2013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05CD8-543D-4E16-929F-B8F7EBCC4B8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2897A-DFE6-4896-A523-B28290AE0A24}" type="datetimeFigureOut">
              <a:rPr lang="es-ES" smtClean="0"/>
              <a:pPr/>
              <a:t>05/10/2013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05CD8-543D-4E16-929F-B8F7EBCC4B8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2897A-DFE6-4896-A523-B28290AE0A24}" type="datetimeFigureOut">
              <a:rPr lang="es-ES" smtClean="0"/>
              <a:pPr/>
              <a:t>05/10/2013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05CD8-543D-4E16-929F-B8F7EBCC4B8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2897A-DFE6-4896-A523-B28290AE0A24}" type="datetimeFigureOut">
              <a:rPr lang="es-ES" smtClean="0"/>
              <a:pPr/>
              <a:t>05/10/2013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05CD8-543D-4E16-929F-B8F7EBCC4B8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22FF99-F7CF-457D-BFF9-0830A34789B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0000"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12897A-DFE6-4896-A523-B28290AE0A24}" type="datetimeFigureOut">
              <a:rPr lang="es-ES" smtClean="0"/>
              <a:pPr/>
              <a:t>05/10/2013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305CD8-543D-4E16-929F-B8F7EBCC4B8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0000">
    <p:zo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BE27894-133B-4026-9EF4-013B6B24E06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10000">
    <p:zoom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38.png"/><Relationship Id="rId7" Type="http://schemas.openxmlformats.org/officeDocument/2006/relationships/image" Target="../media/image40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41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39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Imagen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8" name="7 Imagen" descr="1378325426_04-09-2013_230849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500034" y="428604"/>
            <a:ext cx="2571538" cy="590931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ES_tradnl" sz="54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55000" endA="50" endPos="85000" dist="60007" dir="5400000" sy="-100000" algn="bl" rotWithShape="0"/>
                </a:effectLst>
                <a:latin typeface="Snap ITC" pitchFamily="82" charset="0"/>
              </a:rPr>
              <a:t>A</a:t>
            </a:r>
          </a:p>
          <a:p>
            <a:r>
              <a:rPr lang="es-ES_tradnl" sz="54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55000" endA="50" endPos="85000" dist="60007" dir="5400000" sy="-100000" algn="bl" rotWithShape="0"/>
                </a:effectLst>
                <a:latin typeface="Snap ITC" pitchFamily="82" charset="0"/>
              </a:rPr>
              <a:t> M</a:t>
            </a:r>
            <a:endParaRPr lang="es-ES_tradnl" sz="5400" b="1" dirty="0" smtClean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55000" endA="50" endPos="85000" dist="60007" dir="5400000" sy="-100000" algn="bl" rotWithShape="0"/>
              </a:effectLst>
              <a:latin typeface="Snap ITC" pitchFamily="82" charset="0"/>
            </a:endParaRPr>
          </a:p>
          <a:p>
            <a:r>
              <a:rPr lang="es-ES_tradnl" sz="54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55000" endA="50" endPos="85000" dist="60007" dir="5400000" sy="-100000" algn="bl" rotWithShape="0"/>
                </a:effectLst>
                <a:latin typeface="Snap ITC" pitchFamily="82" charset="0"/>
              </a:rPr>
              <a:t>  A</a:t>
            </a:r>
            <a:endParaRPr lang="es-ES_tradnl" sz="5400" b="1" dirty="0" smtClean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55000" endA="50" endPos="85000" dist="60007" dir="5400000" sy="-100000" algn="bl" rotWithShape="0"/>
              </a:effectLst>
              <a:latin typeface="Snap ITC" pitchFamily="82" charset="0"/>
            </a:endParaRPr>
          </a:p>
          <a:p>
            <a:r>
              <a:rPr lang="es-ES_tradnl" sz="54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55000" endA="50" endPos="85000" dist="60007" dir="5400000" sy="-100000" algn="bl" rotWithShape="0"/>
                </a:effectLst>
                <a:latin typeface="Snap ITC" pitchFamily="82" charset="0"/>
              </a:rPr>
              <a:t>   P</a:t>
            </a:r>
            <a:endParaRPr lang="es-ES_tradnl" sz="5400" b="1" dirty="0" smtClean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55000" endA="50" endPos="85000" dist="60007" dir="5400000" sy="-100000" algn="bl" rotWithShape="0"/>
              </a:effectLst>
              <a:latin typeface="Snap ITC" pitchFamily="82" charset="0"/>
            </a:endParaRPr>
          </a:p>
          <a:p>
            <a:r>
              <a:rPr lang="es-ES_tradnl" sz="54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55000" endA="50" endPos="85000" dist="60007" dir="5400000" sy="-100000" algn="bl" rotWithShape="0"/>
                </a:effectLst>
                <a:latin typeface="Snap ITC" pitchFamily="82" charset="0"/>
              </a:rPr>
              <a:t>    O</a:t>
            </a:r>
            <a:endParaRPr lang="es-ES_tradnl" sz="5400" b="1" dirty="0" smtClean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55000" endA="50" endPos="85000" dist="60007" dir="5400000" sy="-100000" algn="bl" rotWithShape="0"/>
              </a:effectLst>
              <a:latin typeface="Snap ITC" pitchFamily="82" charset="0"/>
            </a:endParaRPr>
          </a:p>
          <a:p>
            <a:r>
              <a:rPr lang="es-ES_tradnl" sz="54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55000" endA="50" endPos="85000" dist="60007" dir="5400000" sy="-100000" algn="bl" rotWithShape="0"/>
                </a:effectLst>
                <a:latin typeface="Snap ITC" pitchFamily="82" charset="0"/>
              </a:rPr>
              <a:t>     L</a:t>
            </a:r>
            <a:endParaRPr lang="es-ES_tradnl" sz="5400" b="1" dirty="0" smtClean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55000" endA="50" endPos="85000" dist="60007" dir="5400000" sy="-100000" algn="bl" rotWithShape="0"/>
              </a:effectLst>
              <a:latin typeface="Snap ITC" pitchFamily="82" charset="0"/>
            </a:endParaRPr>
          </a:p>
          <a:p>
            <a:r>
              <a:rPr lang="es-ES_tradnl" sz="54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55000" endA="50" endPos="85000" dist="60007" dir="5400000" sy="-100000" algn="bl" rotWithShape="0"/>
                </a:effectLst>
                <a:latin typeface="Snap ITC" pitchFamily="82" charset="0"/>
              </a:rPr>
              <a:t>      A</a:t>
            </a:r>
            <a:endParaRPr lang="es-ES" sz="5400" b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55000" endA="50" endPos="85000" dist="60007" dir="5400000" sy="-100000" algn="bl" rotWithShape="0"/>
              </a:effectLst>
              <a:latin typeface="Snap ITC" pitchFamily="82" charset="0"/>
            </a:endParaRPr>
          </a:p>
        </p:txBody>
      </p:sp>
    </p:spTree>
  </p:cSld>
  <p:clrMapOvr>
    <a:masterClrMapping/>
  </p:clrMapOvr>
  <p:transition spd="slow" advTm="15000">
    <p:zoom/>
    <p:sndAc>
      <p:stSnd>
        <p:snd r:embed="rId2" name="Nana_Mouskouri____Amapol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5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500"/>
                            </p:stCondLst>
                            <p:childTnLst>
                              <p:par>
                                <p:cTn id="1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 tmFilter="0,0; .5, 1; 1, 1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 tmFilter="0,0; .5, 1; 1, 1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 tmFilter="0,0; .5, 1; 1, 1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000" tmFilter="0,0; .5, 1; 1, 1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000" tmFilter="0,0; .5, 1; 1, 1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2000" tmFilter="0,0; .5, 1; 1, 1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2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2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2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2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/>
      <p:bldP spid="6" grpId="1" build="allAtOnce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k_krasnyiy_lepestki_butonyi_klever_7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Imagen1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5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cvetok_mak_krasnyy_raspustilsya_solnyshko_1920x12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7" name="6 Imagen" descr="Imagen1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5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0_840ed_2fc07532_XXL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5" y="0"/>
            <a:ext cx="9120249" cy="6858000"/>
          </a:xfrm>
          <a:prstGeom prst="rect">
            <a:avLst/>
          </a:prstGeom>
        </p:spPr>
      </p:pic>
      <p:pic>
        <p:nvPicPr>
          <p:cNvPr id="4" name="3 Imagen" descr="238226-frederik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5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95a74823265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Imagen2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5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670f63a36711002274b47-16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Imagen2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33467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73899-alen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3999" cy="6858000"/>
          </a:xfrm>
          <a:prstGeom prst="rect">
            <a:avLst/>
          </a:prstGeom>
        </p:spPr>
      </p:pic>
      <p:pic>
        <p:nvPicPr>
          <p:cNvPr id="7" name="6 Imagen" descr="Imagen2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5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391592_cvety_maki_makro_razmytie_1680x1050_(www.GdeFon.ru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8965"/>
            <a:ext cx="9144000" cy="6800070"/>
          </a:xfrm>
          <a:prstGeom prst="rect">
            <a:avLst/>
          </a:prstGeom>
        </p:spPr>
      </p:pic>
      <p:pic>
        <p:nvPicPr>
          <p:cNvPr id="7" name="6 Imagen" descr="Imagen2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5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75024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8" cy="6858000"/>
          </a:xfrm>
          <a:prstGeom prst="rect">
            <a:avLst/>
          </a:prstGeom>
        </p:spPr>
      </p:pic>
      <p:pic>
        <p:nvPicPr>
          <p:cNvPr id="7" name="6 Imagen" descr="Imagen3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5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84768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8" name="7 Imagen" descr="10058717_be30e2cf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9" name="8 Imagen" descr="Imagen34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751" y="0"/>
            <a:ext cx="9120249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5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1620102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Imagen3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27613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5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7697189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Imagen3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5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1354986931-0656682-www.nevsepic.com.u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Imagen3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5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Imagen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859"/>
            <a:ext cx="9144000" cy="6840141"/>
          </a:xfrm>
          <a:prstGeom prst="rect">
            <a:avLst/>
          </a:prstGeom>
        </p:spPr>
      </p:pic>
      <p:pic>
        <p:nvPicPr>
          <p:cNvPr id="9" name="8 Imagen" descr="Imagen4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419711" y="0"/>
            <a:ext cx="9563711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fiolent-mak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7 Imagen" descr="Imagen4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5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Imag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7" name="6 Imagen" descr="Imagen4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5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Imagen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7" name="6 Imagen" descr="Imagen4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5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look.com.ua-425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2109" cy="6858000"/>
          </a:xfrm>
          <a:prstGeom prst="rect">
            <a:avLst/>
          </a:prstGeom>
        </p:spPr>
      </p:pic>
      <p:pic>
        <p:nvPicPr>
          <p:cNvPr id="2050" name="Picture 2" descr="Imagen renderizada"/>
          <p:cNvPicPr>
            <a:picLocks noChangeAspect="1" noChangeArrowheads="1"/>
          </p:cNvPicPr>
          <p:nvPr/>
        </p:nvPicPr>
        <p:blipFill>
          <a:blip r:embed="rId3">
            <a:lum bright="10000" contrast="40000"/>
          </a:blip>
          <a:srcRect/>
          <a:stretch>
            <a:fillRect/>
          </a:stretch>
        </p:blipFill>
        <p:spPr bwMode="auto">
          <a:xfrm rot="20326342">
            <a:off x="5852610" y="4808971"/>
            <a:ext cx="2578264" cy="1637832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0" y="5643578"/>
            <a:ext cx="203870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Tema - Amapola</a:t>
            </a:r>
          </a:p>
          <a:p>
            <a:r>
              <a:rPr lang="es-ES_tradnl" sz="1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Interpreta –Nana  </a:t>
            </a:r>
            <a:r>
              <a:rPr lang="es-ES_tradnl" sz="12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Mouskouri</a:t>
            </a:r>
            <a:endParaRPr lang="es-ES_tradnl" sz="12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600" decel="100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600" decel="100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00" decel="100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600" decel="100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60</Words>
  <Application>Microsoft Office PowerPoint</Application>
  <PresentationFormat>Presentación en pantalla (4:3)</PresentationFormat>
  <Paragraphs>24</Paragraphs>
  <Slides>19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19</cp:revision>
  <dcterms:created xsi:type="dcterms:W3CDTF">2013-10-05T00:43:46Z</dcterms:created>
  <dcterms:modified xsi:type="dcterms:W3CDTF">2013-10-05T13:23:04Z</dcterms:modified>
</cp:coreProperties>
</file>