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0" r:id="rId3"/>
    <p:sldId id="256" r:id="rId4"/>
    <p:sldId id="265" r:id="rId5"/>
    <p:sldId id="264" r:id="rId6"/>
    <p:sldId id="263" r:id="rId7"/>
    <p:sldId id="285" r:id="rId8"/>
    <p:sldId id="260" r:id="rId9"/>
    <p:sldId id="262" r:id="rId10"/>
    <p:sldId id="277" r:id="rId11"/>
    <p:sldId id="259" r:id="rId12"/>
    <p:sldId id="272" r:id="rId13"/>
    <p:sldId id="271" r:id="rId14"/>
    <p:sldId id="270" r:id="rId15"/>
    <p:sldId id="269" r:id="rId16"/>
    <p:sldId id="267" r:id="rId17"/>
    <p:sldId id="257" r:id="rId18"/>
    <p:sldId id="274" r:id="rId19"/>
    <p:sldId id="275" r:id="rId20"/>
    <p:sldId id="281" r:id="rId21"/>
    <p:sldId id="279" r:id="rId22"/>
    <p:sldId id="278" r:id="rId23"/>
    <p:sldId id="286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v4fQWia8zrV5HuPOCQd0Q" hashData="qyQymLanCLYz78MRrAWAADrgYG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3B5"/>
    <a:srgbClr val="FFCCFF"/>
    <a:srgbClr val="FF99CC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3" autoAdjust="0"/>
    <p:restoredTop sz="94709" autoAdjust="0"/>
  </p:normalViewPr>
  <p:slideViewPr>
    <p:cSldViewPr>
      <p:cViewPr>
        <p:scale>
          <a:sx n="50" d="100"/>
          <a:sy n="50" d="100"/>
        </p:scale>
        <p:origin x="-696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55082-773A-40CE-8F1B-CD8258FCE5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2E646-B555-4D22-BF9F-84B211F39B81}" type="datetimeFigureOut">
              <a:rPr lang="es-ES" smtClean="0"/>
              <a:pPr/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37024-F542-457C-841F-F381A2F672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8CF2C3-AFE3-4883-A5B3-64F0F5ED8F8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de-embarazadas-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991"/>
            <a:ext cx="9144000" cy="6798017"/>
          </a:xfrm>
          <a:prstGeom prst="rect">
            <a:avLst/>
          </a:prstGeom>
        </p:spPr>
      </p:pic>
      <p:pic>
        <p:nvPicPr>
          <p:cNvPr id="6" name="5 Imagen" descr="imagenes-de-embarazadas-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ooltext1194945256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57933">
            <a:off x="270140" y="34502"/>
            <a:ext cx="752475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8" name="7 Imagen" descr="cooltext119494483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62" y="1"/>
            <a:ext cx="709644" cy="1233232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9" name="8 Imagen" descr="cooltext1194945476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2857496"/>
            <a:ext cx="762000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0" name="9 Imagen" descr="cooltext119494572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224" y="2857496"/>
            <a:ext cx="857224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1" name="10 Imagen" descr="cooltext1194945726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500694" y="0"/>
            <a:ext cx="647700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2" name="11 Imagen" descr="cooltext1194945944.gif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000760" y="714356"/>
            <a:ext cx="771525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3" name="12 Imagen" descr="cooltext1194946125.gif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500826" y="1643050"/>
            <a:ext cx="752475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4" name="13 Imagen" descr="cooltext1194945726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072330" y="2500306"/>
            <a:ext cx="647700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5" name="14 Imagen" descr="cooltext1194946355.gif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286644" y="3500438"/>
            <a:ext cx="742950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6" name="15 Imagen" descr="cooltext1194946533.gif"/>
          <p:cNvPicPr>
            <a:picLocks noChangeAspect="1"/>
          </p:cNvPicPr>
          <p:nvPr/>
        </p:nvPicPr>
        <p:blipFill>
          <a:blip r:embed="rId11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7215206" y="4429132"/>
            <a:ext cx="762000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7" name="16 Imagen" descr="cooltext1194946792.gif"/>
          <p:cNvPicPr>
            <a:picLocks noChangeAspect="1"/>
          </p:cNvPicPr>
          <p:nvPr/>
        </p:nvPicPr>
        <p:blipFill>
          <a:blip r:embed="rId12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786578" y="5143512"/>
            <a:ext cx="695325" cy="1162050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8" name="17 Imagen" descr="cooltext1194946533.gif"/>
          <p:cNvPicPr>
            <a:picLocks noChangeAspect="1"/>
          </p:cNvPicPr>
          <p:nvPr/>
        </p:nvPicPr>
        <p:blipFill>
          <a:blip r:embed="rId11">
            <a:duotone>
              <a:prstClr val="black"/>
              <a:srgbClr val="FFB3B5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143636" y="5695950"/>
            <a:ext cx="762000" cy="1162050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19" name="18 CuadroTexto"/>
          <p:cNvSpPr txBox="1"/>
          <p:nvPr/>
        </p:nvSpPr>
        <p:spPr>
          <a:xfrm>
            <a:off x="428596" y="6215082"/>
            <a:ext cx="18020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b="1" dirty="0" smtClean="0">
                <a:solidFill>
                  <a:srgbClr val="FFB3B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Raquel</a:t>
            </a:r>
            <a:endParaRPr lang="es-ES" sz="1200" b="1" dirty="0">
              <a:solidFill>
                <a:srgbClr val="FFB3B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>
    <p:zoom/>
    <p:sndAc>
      <p:stSnd>
        <p:snd r:embed="rId2" name="yo te espera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000"/>
                            </p:stCondLst>
                            <p:childTnLst>
                              <p:par>
                                <p:cTn id="3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8000"/>
                            </p:stCondLst>
                            <p:childTnLst>
                              <p:par>
                                <p:cTn id="9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KATuTMsvGIvCYBMamtJVcdK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9" name="8 Imagen" descr="4DKATuTMsvGIvCYBMamtJVcdK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10" name="9 Imagen" descr="4DKATuTMsvGIvCYBMamtJVcdK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88a0b_ab29152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_88a0b_ab29152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0_88a0b_ab291526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mbaraz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857" y="0"/>
            <a:ext cx="456914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pregnant-wo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pregnant-wo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beremennaya_ot_novogo_russko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5" name="4 Imagen" descr="Bankoboev.Ru_beremennaya_ot_novogo_russko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96133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396133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974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xres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emeno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beremeno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mbarazo 90.jpg"/>
          <p:cNvPicPr>
            <a:picLocks noChangeAspect="1"/>
          </p:cNvPicPr>
          <p:nvPr/>
        </p:nvPicPr>
        <p:blipFill>
          <a:blip r:embed="rId2"/>
          <a:srcRect t="8604" b="4231"/>
          <a:stretch>
            <a:fillRect/>
          </a:stretch>
        </p:blipFill>
        <p:spPr>
          <a:xfrm>
            <a:off x="1714480" y="0"/>
            <a:ext cx="5064939" cy="68580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bb-premama-03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bb-premama-03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grafo_maternidad_fotos_embarazada_embarazo_guadalajara_jalisco_zapopan_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fotografo_maternidad_fotos_embarazada_embarazo_guadalajara_jalisco_zapopan_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fotografo_maternidad_fotos_embarazada_embarazo_guadalajara_jalisco_zapopan_mexi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artisticas-para-embarazadas-baby-shower-bebes-rn_MLV-F-4530928864_06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-artisticas-para-embarazadas-baby-shower-bebes-rn_MLV-F-4530928864_06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embarazadas-artistica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959" y="0"/>
            <a:ext cx="612408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embarazadas-artistica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Fotos-de-embarazadas-artisticas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embarazadas-artisticas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5" name="4 Imagen" descr="Fotos-de-embarazadas-artisticas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embarazadas-artistica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-de-embarazadas-artistica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st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4 Imagen" descr="gesta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20120808100649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20120808100649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N-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AN-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19630438">
            <a:off x="1719376" y="4696245"/>
            <a:ext cx="2868038" cy="191713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4786322"/>
            <a:ext cx="2360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Canción-Yo te esperaba</a:t>
            </a:r>
          </a:p>
          <a:p>
            <a:r>
              <a:rPr lang="es-ES_tradnl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Interpreta- Alejandra Guzmán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YO TE ESPERA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YO TE ESPERABA</Template>
  <TotalTime>0</TotalTime>
  <Words>52</Words>
  <Application>Microsoft Office PowerPoint</Application>
  <PresentationFormat>Presentación en pantalla (4:3)</PresentationFormat>
  <Paragraphs>18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YO TE ESPERABA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2013-09-17T20:57:51Z</dcterms:created>
  <dcterms:modified xsi:type="dcterms:W3CDTF">2013-09-17T21:01:04Z</dcterms:modified>
</cp:coreProperties>
</file>