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2" r:id="rId3"/>
    <p:sldId id="266" r:id="rId4"/>
    <p:sldId id="256" r:id="rId5"/>
    <p:sldId id="257" r:id="rId6"/>
    <p:sldId id="273" r:id="rId7"/>
    <p:sldId id="271" r:id="rId8"/>
    <p:sldId id="268" r:id="rId9"/>
    <p:sldId id="267" r:id="rId10"/>
    <p:sldId id="262" r:id="rId11"/>
    <p:sldId id="274" r:id="rId12"/>
    <p:sldId id="264" r:id="rId13"/>
    <p:sldId id="270" r:id="rId14"/>
    <p:sldId id="276" r:id="rId15"/>
    <p:sldId id="275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b5kkJV3J6LP5zpktQWOHA" hashData="tB+fa0zecuWU1RIBzOCiRiHfHh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9676E-C715-4CA9-885B-AA7CD64EDCAB}" type="datetimeFigureOut">
              <a:rPr lang="es-ES" smtClean="0"/>
              <a:t>31/05/2013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E94FB8-7E41-4E37-95B5-4FC8A7FF181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E94FB8-7E41-4E37-95B5-4FC8A7FF181F}" type="slidenum">
              <a:rPr lang="es-ES" smtClean="0"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4D908-B643-46A8-BBB5-FADD8A782E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F681B-7ED2-4671-97A1-F29949BB3E41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1AF36-A99A-4572-B691-0B23D188B6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EC9A14-1D85-429E-BAD4-2F98871F0B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1189563c.jpg"/>
          <p:cNvPicPr>
            <a:picLocks noChangeAspect="1"/>
          </p:cNvPicPr>
          <p:nvPr/>
        </p:nvPicPr>
        <p:blipFill>
          <a:blip r:embed="rId3"/>
          <a:srcRect t="303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4"/>
          <a:srcRect l="709" t="2837" r="1418" b="3546"/>
          <a:stretch>
            <a:fillRect/>
          </a:stretch>
        </p:blipFill>
        <p:spPr>
          <a:xfrm>
            <a:off x="-714444" y="-214338"/>
            <a:ext cx="9858444" cy="7072338"/>
          </a:xfrm>
          <a:prstGeom prst="rect">
            <a:avLst/>
          </a:prstGeom>
        </p:spPr>
      </p:pic>
      <p:pic>
        <p:nvPicPr>
          <p:cNvPr id="7" name="6 Imagen" descr="cooltext105405348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214290"/>
            <a:ext cx="3929058" cy="1074613"/>
          </a:xfrm>
          <a:prstGeom prst="rect">
            <a:avLst/>
          </a:prstGeom>
        </p:spPr>
      </p:pic>
      <p:pic>
        <p:nvPicPr>
          <p:cNvPr id="8" name="7 Imagen" descr="cooltext105405390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1571612"/>
            <a:ext cx="2158730" cy="96507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6715140" y="6286520"/>
            <a:ext cx="21675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</a:t>
            </a:r>
            <a:r>
              <a:rPr lang="es-ES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6000">
    <p:sndAc>
      <p:stSnd>
        <p:snd r:embed="rId2" name="Orlando Contreras- Piénsalo bien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80504_bud-chto-budet_genri-kavill_yevan-rejchel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99306_paren_devushka_leto_volosy_ulybka_lyubov_1577x1048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410386_paren_devushka_poceluj_lyubov_otnosheniya_blizost__1680x1050_(www.GdeFon.ru)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13698"/>
          </a:xfrm>
          <a:prstGeom prst="rect">
            <a:avLst/>
          </a:prstGeom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3"/>
          <a:srcRect l="741" t="2963" r="2223" b="22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357976_ona_on_vera_nadezhda_lyubov_5616x3744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ara_romantika_avtomobil_zakat_poceluy_obyatiya_11229_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47118_paren_devushka_para_lyubov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335339_radost_-nezhnost_-teplota_-parochka_-lyubov_1920x120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480503_sumerki_yedvard_byella_robert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6" name="5 Imagen" descr="tumblr_ld4y4uL1Sk1qbszwio1_1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stol.com.ua-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5 Imagen" descr="409406_devushka_paren_lyubov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ejas-fondos-de-pantalla-escapada-rom-ntica-par-s-pareja-amor-foto-2409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desktopwallpapers.org.ua-1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994d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c624a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03139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omantic_Couples_Wallpapers_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93986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368337_sumerki_les_yedvard-i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  <a:prstGeom prst="rect">
            <a:avLst/>
          </a:prstGeom>
        </p:spPr>
      </p:pic>
      <p:pic>
        <p:nvPicPr>
          <p:cNvPr id="7" name="6 Imagen" descr="400994_klyatva_chenning-tatum_ryejchel_1680x1050_(www.GdeFon.ru).jpg"/>
          <p:cNvPicPr>
            <a:picLocks noChangeAspect="1"/>
          </p:cNvPicPr>
          <p:nvPr/>
        </p:nvPicPr>
        <p:blipFill>
          <a:blip r:embed="rId3"/>
          <a:srcRect r="1149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b9ff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335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7158" y="6215082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orte" pitchFamily="66" charset="0"/>
              </a:rPr>
              <a:t>Jazmín  -Francisco del Olmo</a:t>
            </a:r>
            <a:endParaRPr lang="es-ES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5500702"/>
            <a:ext cx="30364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Tema : Piénsalo Bien</a:t>
            </a:r>
            <a:endParaRPr lang="es-ES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itchFamily="34" charset="0"/>
            </a:endParaRPr>
          </a:p>
          <a:p>
            <a:r>
              <a:rPr lang="es-E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</a:rPr>
              <a:t>Interpreta : Orlando Contreras</a:t>
            </a:r>
            <a:endParaRPr lang="es-E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itchFamily="34" charset="0"/>
            </a:endParaRPr>
          </a:p>
        </p:txBody>
      </p:sp>
      <p:pic>
        <p:nvPicPr>
          <p:cNvPr id="4" name="Picture 2" descr="129304186955_couples_nikita.png"/>
          <p:cNvPicPr>
            <a:picLocks noChangeAspect="1" noChangeArrowheads="1"/>
          </p:cNvPicPr>
          <p:nvPr/>
        </p:nvPicPr>
        <p:blipFill>
          <a:blip r:embed="rId3">
            <a:lum bright="20000" contrast="20000"/>
          </a:blip>
          <a:srcRect t="12424" b="19572"/>
          <a:stretch>
            <a:fillRect/>
          </a:stretch>
        </p:blipFill>
        <p:spPr bwMode="auto">
          <a:xfrm>
            <a:off x="2143108" y="0"/>
            <a:ext cx="7620000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MI SON VUELTABAJER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7532" y="0"/>
            <a:ext cx="9026468" cy="6858000"/>
          </a:xfrm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7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143504" y="214290"/>
            <a:ext cx="3786214" cy="24622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erpetua" pitchFamily="18" charset="0"/>
                <a:cs typeface="Arial" pitchFamily="34" charset="0"/>
              </a:rPr>
              <a:t>Orlando Contreras Tello </a:t>
            </a:r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erpetua" pitchFamily="18" charset="0"/>
                <a:cs typeface="Arial" pitchFamily="34" charset="0"/>
              </a:rPr>
              <a:t> </a:t>
            </a:r>
          </a:p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erpetua" pitchFamily="18" charset="0"/>
                <a:cs typeface="Arial" pitchFamily="34" charset="0"/>
              </a:rPr>
              <a:t> </a:t>
            </a:r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erpetua" pitchFamily="18" charset="0"/>
                <a:cs typeface="Arial" pitchFamily="34" charset="0"/>
              </a:rPr>
              <a:t>(La Habana, Cuba, 22 de mayo de 1930 – Fallece  en  Medellín, Colombia, 9 de febrero de 1994) fue un cantante cubano de boleros</a:t>
            </a:r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Perpetua" pitchFamily="18" charset="0"/>
                <a:cs typeface="Arial" pitchFamily="34" charset="0"/>
              </a:rPr>
              <a:t>, especialmente los de despecho, siendo llamado por sus fanáticos "La Voz Romántica de Cuba".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IENSALO BI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PIENSALO BIEN</Template>
  <TotalTime>0</TotalTime>
  <Words>112</Words>
  <Application>Microsoft Office PowerPoint</Application>
  <PresentationFormat>Presentación en pantalla (4:3)</PresentationFormat>
  <Paragraphs>22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PIENSALO BIEN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2013-05-31T15:16:15Z</dcterms:created>
  <dcterms:modified xsi:type="dcterms:W3CDTF">2013-05-31T15:41:12Z</dcterms:modified>
</cp:coreProperties>
</file>