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3" r:id="rId3"/>
    <p:sldId id="256" r:id="rId4"/>
    <p:sldId id="270" r:id="rId5"/>
    <p:sldId id="269" r:id="rId6"/>
    <p:sldId id="268" r:id="rId7"/>
    <p:sldId id="267" r:id="rId8"/>
    <p:sldId id="265" r:id="rId9"/>
    <p:sldId id="272" r:id="rId10"/>
    <p:sldId id="264" r:id="rId11"/>
    <p:sldId id="263" r:id="rId12"/>
    <p:sldId id="262" r:id="rId13"/>
    <p:sldId id="261" r:id="rId14"/>
    <p:sldId id="259" r:id="rId15"/>
    <p:sldId id="271" r:id="rId16"/>
    <p:sldId id="257" r:id="rId17"/>
    <p:sldId id="258" r:id="rId18"/>
    <p:sldId id="275" r:id="rId19"/>
    <p:sldId id="27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B8Pi04+WTCDEUE59SqNJg" hashData="7qr1LAYXL0LXh0ASltCQTinH1h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606" autoAdjust="0"/>
  </p:normalViewPr>
  <p:slideViewPr>
    <p:cSldViewPr>
      <p:cViewPr>
        <p:scale>
          <a:sx n="50" d="100"/>
          <a:sy n="50" d="100"/>
        </p:scale>
        <p:origin x="-540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5A1C41-8A84-4482-A04B-B7A8DE14ED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A1F6F-85E0-4BCF-BC16-ACB13E88208A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12453-0514-48BB-9B07-2675BEDE7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67231E6-F211-4699-9787-E815C03E6E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8" name="7 Imagen" descr="cooltext117338872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85728"/>
            <a:ext cx="5295238" cy="1295238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85720" y="6286520"/>
            <a:ext cx="18341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 Raquel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6000">
    <p:split/>
    <p:sndAc>
      <p:stSnd>
        <p:snd r:embed="rId2" name="Miradas - Ax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 mira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pic>
        <p:nvPicPr>
          <p:cNvPr id="5" name="4 Imagen" descr="glaza_1024x768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ayden-Panettiere-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0f7b8a080748742b6c1546ce4c080f_27_03_2008_0984377001206650279_joshua_jordan_stud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ilary Swank mira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00244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6 Imagen" descr="Jiker20130616434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627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Los-10-ojos-más-lindos-del-mundo-kristin-kreu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737_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keup_blue_ey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8378771c2bc184fee9b75de8f56f3c7d7432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Malena-Morgan-American-Popular-Supermodel-800x1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8378661734660dcb0cad152413b6d67d9f866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Miradas-seductor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riana-lima-portra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iradas-seductoras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zika+Avril+Lavigne+630038004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6 Imagen" descr="am_777497_6252071_979577.jpg"/>
          <p:cNvPicPr>
            <a:picLocks noChangeAspect="1"/>
          </p:cNvPicPr>
          <p:nvPr/>
        </p:nvPicPr>
        <p:blipFill>
          <a:blip r:embed="rId3"/>
          <a:srcRect b="588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rora_vaillantcourt_lico_guby_glaza_2560x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oboi-na.ru_eyes_008_resized_1280x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bara Mori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nstance__Jablonski_1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rihanna-mirada-sex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irl-Eyes-Face-Smile-768x13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allls.com-144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mosos-con-mal-alien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  <p:pic>
        <p:nvPicPr>
          <p:cNvPr id="5" name="4 Imagen" descr="WOMAN_araba_Wallpaper__yvt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shlee-simpson-wallpapers-57-6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5643570" y="5865482"/>
            <a:ext cx="1753258" cy="64651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14282" y="5643578"/>
            <a:ext cx="1229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Tema-Miradas</a:t>
            </a:r>
          </a:p>
          <a:p>
            <a:r>
              <a:rPr lang="es-ES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–Axel </a:t>
            </a:r>
            <a:endParaRPr lang="es-ES" sz="1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MIRADAS - AX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MIRADAS - AXEL</Template>
  <TotalTime>0</TotalTime>
  <Words>50</Words>
  <Application>Microsoft Office PowerPoint</Application>
  <PresentationFormat>Presentación en pantalla (4:3)</PresentationFormat>
  <Paragraphs>18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- MIRADAS - AXEL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2013-09-02T22:31:17Z</dcterms:created>
  <dcterms:modified xsi:type="dcterms:W3CDTF">2013-09-02T22:39:44Z</dcterms:modified>
</cp:coreProperties>
</file>