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8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26" autoAdjust="0"/>
    <p:restoredTop sz="90929"/>
  </p:normalViewPr>
  <p:slideViewPr>
    <p:cSldViewPr>
      <p:cViewPr varScale="1">
        <p:scale>
          <a:sx n="89" d="100"/>
          <a:sy n="89" d="100"/>
        </p:scale>
        <p:origin x="52" y="13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2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8C6210-C340-4B40-B025-F3F0609D5B5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98298089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0F0CF5-070B-465B-8D4D-A17073FAF3D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89388004"/>
      </p:ext>
    </p:extLst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C930B0-0981-4DB4-9486-825FE5A2CAD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81348789"/>
      </p:ext>
    </p:extLst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6925CB-6333-4FC9-B820-817FBF41AD3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70031854"/>
      </p:ext>
    </p:extLst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56AE4A-4DAF-43C8-B97B-0A1B503BA0A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63745165"/>
      </p:ext>
    </p:extLst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31CAD5-5A33-438E-8D52-0056D95FEDB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47329718"/>
      </p:ext>
    </p:extLst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54A938-D173-415A-B1F9-9144A1BB985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701065706"/>
      </p:ext>
    </p:extLst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D8E543-CE85-498D-8C56-F774A522A2F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00160555"/>
      </p:ext>
    </p:extLst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30E26A-87CF-47E9-ADC7-479FDE5D091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48197126"/>
      </p:ext>
    </p:extLst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C1664D-4B49-4381-BA5A-1BE8E1EAB0D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67184483"/>
      </p:ext>
    </p:extLst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509ACB-6475-4A02-9386-E6E0BA7E8529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87153358"/>
      </p:ext>
    </p:extLst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637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0D570B-3D31-45B7-89D4-DF370E8F34B3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slow"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8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http://www.palentino.es/blog/wp-content/uploads/2013/09/The-great-gatsby.jp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  <p:sndAc>
      <p:stSnd>
        <p:snd r:embed="rId2" name="y nosdieron las diez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http://wallpapersinhq.com/images/bigest/1920x1080_our_love-895867.jpg"/>
          <p:cNvSpPr>
            <a:spLocks noChangeAspect="1" noChangeArrowheads="1"/>
          </p:cNvSpPr>
          <p:nvPr/>
        </p:nvSpPr>
        <p:spPr bwMode="auto">
          <a:xfrm>
            <a:off x="168275" y="-1965325"/>
            <a:ext cx="7315200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5123" name="AutoShape 4" descr="http://wallpapersinhq.com/images/bigest/1920x1080_our_love-895867.jpg"/>
          <p:cNvSpPr>
            <a:spLocks noChangeAspect="1" noChangeArrowheads="1"/>
          </p:cNvSpPr>
          <p:nvPr/>
        </p:nvSpPr>
        <p:spPr bwMode="auto">
          <a:xfrm>
            <a:off x="168275" y="-1965325"/>
            <a:ext cx="7315200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s-ES" altLang="es-ES"/>
          </a:p>
        </p:txBody>
      </p:sp>
      <p:pic>
        <p:nvPicPr>
          <p:cNvPr id="5124" name="Picture 6" descr="http://www.telemundo.com/sites/nbcutelemundo/files/aylin-mujica-liliana-duran-marco-trevino-ignacio-duran-los-miserables-cap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4716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https://redaccion.lamula.pe/media/uploads/1b89ca6d-ac14-4d53-b6ee-07432604d6d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http://1.bp.blogspot.com/-AdjrGyxTKLU/UzkfRJ5w1FI/AAAAAAAAQXc/qydi1LKgLH8/s1600/%D1%87%D1%82%D0%B5%D1%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6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http://img0.ndsstatic.com/wallpapers/2378f59eea905a587fc6754adb94df44_lar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http://www.ew.com/sites/default/files/styles/tout_image_612x380/public/i/2012/11/15/TWILIGHT-SAGA_510x3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s://sqsmaravillosa.files.wordpress.com/2010/07/annex-leighvivien28gonewiththewind29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ttp://viajesdecine.files.wordpress.com/2011/11/46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6063"/>
            <a:ext cx="9144000" cy="545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http://flavorwire.files.wordpress.com/2014/02/four-weddings-and-a-funeral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ttp://www.thescoobygang.com/wp-content/uploads/2014/06/1394650979000-XXX-GREEN-FAULT-STARS-MOVIE-BOOKS-jy-3219--1024x5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http://images.vanityfair.it/Storage/Assets/Crops/347368/53/178581/pretty-woman_980x571.jpg"/>
          <p:cNvPicPr>
            <a:picLocks noChangeAspect="1" noChangeArrowheads="1"/>
          </p:cNvPicPr>
          <p:nvPr/>
        </p:nvPicPr>
        <p:blipFill>
          <a:blip r:embed="rId2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48788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https://pbs.twimg.com/media/CGLC9PlUoAASFtK.jpg: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ienerin.at/images/uploads/e/7/4/4693620/25-jahre-pretty-womani_1427281342202527.jpg"/>
          <p:cNvPicPr>
            <a:picLocks noChangeAspect="1" noChangeArrowheads="1"/>
          </p:cNvPicPr>
          <p:nvPr/>
        </p:nvPicPr>
        <p:blipFill>
          <a:blip r:embed="rId2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0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cdn.vogue.mx/uploads/images/thumbs/201407/especial_san_valentin_parejas_famosas_en_la_historia_641012619_900x7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9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http://dinamo.azteca.com/static/iquality.php?img=http%3A%2F%2Fcdn.kaltura.com%2Fp%2F923261%2Fthumbnail%2Fentry_id%2F0_qefepmih%2Fquality%2F80%2Fwidth%2F%2Fheight%2F%2Fsrc_x%2F%2Fsrc_y%2F%2Fsrc_w%2FNeuN%2Fsrc_h%2FNeuN%2Fvid_sec%2F0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9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handyfiles.s3-us-west-1.amazonaws.com/images/photos/hollyscoop/p17t9k2rqv1kcp1dp61jc913lgg6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4325"/>
            <a:ext cx="91440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media.meltyfashion.fr/article-972815-fb/arobert-pattinson-ian-somerhalder-justin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028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hd-wallpaper.images-fonds.com/modules/mg3/albums/Movies_Wallpaper_HD/Lord_of_the_ring_%28seigneur_des_annaux%29/Lord_of_the_ring_%28seigneur_des_annaux%29_wallpaper_HD_0007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4713"/>
            <a:ext cx="9144000" cy="601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telemundo.com/sites/nbcutelemundo/files/sites/nbcutelemundo/files/images/gallery/2014/08/08/ryan-gosling-rachel-mcadams-pareja-2_140742902279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ar.cdn01.mundotkm.com/2015/06/amigo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tatic1.squarespace.com/static/540f1b37e4b0062d0dabda1f/t/555103a8e4b001ef0eaebcb4/1431372717339/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dn26.us3.fansshare.com/photo/thesilverliningsplaybookanovel/silver-linings-playbook-wide-wallpaper-wide-wallpaper-8295017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9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3.onedio.com/img/2r0/54652874f216c0084435bc13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nupciasmagazine.com/assets/images/parejas_romantic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fbcdn-sphotos-d-a.akamaihd.net/hphotos-ak-xap1/t31.0-8/10845627_10153133594482904_6256678262345269353_o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cipollajeans.files.wordpress.com/2013/05/amor-e-outras-drogas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bellezaslatinas.com/files/bellezaslatinas/imagepicker/34/love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463"/>
            <a:ext cx="9144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" descr="http://www.taylorherring.com/blog/wp-content/uploads/2012/07/01-Grease-Approv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36538"/>
            <a:ext cx="9396413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gratistodo.com/contenido/fondos/cine/drama/titanic/15-pareja-titan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538"/>
            <a:ext cx="9144000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4.bp.blogspot.com/-WQ4Oe6W2bOE/VOSxLPNP8UI/AAAAAAAA1m0/gZTPf-5Qx2I/s1600/Entrapment-1999-Catherine-Zeta-Jones-30.jpg"/>
          <p:cNvPicPr>
            <a:picLocks noChangeAspect="1" noChangeArrowheads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5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ages4.fanpop.com/image/photos/21200000/Edward-Vivian-in-Pretty-Woman-movie-couples-21271920-1280-720.jpg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7163"/>
            <a:ext cx="9396413" cy="5448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2 Imagen" descr="Buchstabe_A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8188">
            <a:off x="8072438" y="3101975"/>
            <a:ext cx="4191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newsflash/>
    <p:sndAc>
      <p:stSnd>
        <p:snd r:embed="rId2" name="y nosdieron las diez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35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 nos dieron las diez y las once ...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 nos dieron las diez y las once ...</Template>
  <TotalTime>0</TotalTime>
  <Words>16</Words>
  <Application>Microsoft Office PowerPoint</Application>
  <PresentationFormat>Presentación en pantalla (16:9)</PresentationFormat>
  <Paragraphs>2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Times New Roman</vt:lpstr>
      <vt:lpstr>Arial</vt:lpstr>
      <vt:lpstr>Calibri</vt:lpstr>
      <vt:lpstr>Calibri Light</vt:lpstr>
      <vt:lpstr>Berlin Sans FB</vt:lpstr>
      <vt:lpstr>Y nos dieron las diez y las once ...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</cp:revision>
  <dcterms:created xsi:type="dcterms:W3CDTF">2015-08-06T17:11:06Z</dcterms:created>
  <dcterms:modified xsi:type="dcterms:W3CDTF">2021-02-28T11:13:08Z</dcterms:modified>
</cp:coreProperties>
</file>