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8" r:id="rId20"/>
    <p:sldId id="279" r:id="rId2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IGGLUUBXQgb9b3Y+/zVbQ==" hashData="yIu4YfGlgXXdwJ2RGOGx5RGNz0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88918-02C4-4150-A8FE-1AECE5CC70F7}" type="datetimeFigureOut">
              <a:rPr lang="fr-FR"/>
              <a:pPr>
                <a:defRPr/>
              </a:pPr>
              <a:t>15/12/2014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B97D2-C5D9-443F-9F29-FBD6AD05EC7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ACEB4-A075-4683-B61D-F970CD544006}" type="datetimeFigureOut">
              <a:rPr lang="fr-FR"/>
              <a:pPr>
                <a:defRPr/>
              </a:pPr>
              <a:t>15/12/2014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E811D-E719-48FC-B682-49287624216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71E11-4594-48FB-9C71-4DD77536A911}" type="datetimeFigureOut">
              <a:rPr lang="fr-FR"/>
              <a:pPr>
                <a:defRPr/>
              </a:pPr>
              <a:t>15/12/2014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11D5A-E95D-4242-A768-2E7D8BD1213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43BA2-45C6-412D-A529-5F7C4DC40622}" type="datetimeFigureOut">
              <a:rPr lang="fr-FR"/>
              <a:pPr>
                <a:defRPr/>
              </a:pPr>
              <a:t>15/12/2014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30B28-7B78-4308-BCAD-136EFB113C4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CCC95-3058-4784-8F90-3800E46459E9}" type="datetimeFigureOut">
              <a:rPr lang="fr-FR"/>
              <a:pPr>
                <a:defRPr/>
              </a:pPr>
              <a:t>15/12/2014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2E135-58A3-42EC-A3EA-99145D31EF5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144B3-B558-4F9C-9E47-7363516BB60E}" type="datetimeFigureOut">
              <a:rPr lang="fr-FR"/>
              <a:pPr>
                <a:defRPr/>
              </a:pPr>
              <a:t>15/12/2014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3525A-D85F-4D52-8DD7-27AA61171B3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12D8F-E27A-445F-921B-96C47A855FA2}" type="datetimeFigureOut">
              <a:rPr lang="fr-FR"/>
              <a:pPr>
                <a:defRPr/>
              </a:pPr>
              <a:t>15/12/2014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8DD68-AC44-42F5-AB41-F3C8BE259C7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0E182-561D-400A-A86E-B90B55B84A2E}" type="datetimeFigureOut">
              <a:rPr lang="fr-FR"/>
              <a:pPr>
                <a:defRPr/>
              </a:pPr>
              <a:t>15/12/2014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726B6-3F7E-4DF4-BF03-63C860B51D8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CA71F-22A3-493E-B468-FEACCD6DDE1A}" type="datetimeFigureOut">
              <a:rPr lang="fr-FR"/>
              <a:pPr>
                <a:defRPr/>
              </a:pPr>
              <a:t>15/12/2014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CC39E-CCF0-46CA-A34B-922B5B77333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7E137-4ED1-4E35-93B4-8D0838E9240B}" type="datetimeFigureOut">
              <a:rPr lang="fr-FR"/>
              <a:pPr>
                <a:defRPr/>
              </a:pPr>
              <a:t>15/12/2014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86132-CEEE-4FF1-B0DF-47BC5438E3D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CF052-1927-4E9A-8E3D-A33663E99188}" type="datetimeFigureOut">
              <a:rPr lang="fr-FR"/>
              <a:pPr>
                <a:defRPr/>
              </a:pPr>
              <a:t>15/12/2014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6FABB-E6DE-4EB8-A5B3-6FCC74B6167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3F665-7BA1-4BA8-A286-E204E0CCED2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17C509-98A9-48DF-BBC0-61687737C632}" type="datetimeFigureOut">
              <a:rPr lang="fr-FR"/>
              <a:pPr>
                <a:defRPr/>
              </a:pPr>
              <a:t>15/12/2014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A943CF-179F-44B6-8ACD-C130CDCA847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BB88D9E-06CD-444B-B21A-1E67EC514718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04a627d2680339606cee97a16e1936e3_lar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8" descr="mod_article898688_20A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2197280" y="2967335"/>
            <a:ext cx="4749442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ContrastingRightFacing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WOMAN</a:t>
            </a:r>
          </a:p>
        </p:txBody>
      </p:sp>
      <p:sp>
        <p:nvSpPr>
          <p:cNvPr id="2053" name="ZoneTexte 4"/>
          <p:cNvSpPr txBox="1">
            <a:spLocks noChangeArrowheads="1"/>
          </p:cNvSpPr>
          <p:nvPr/>
        </p:nvSpPr>
        <p:spPr bwMode="auto">
          <a:xfrm>
            <a:off x="323850" y="6453188"/>
            <a:ext cx="23002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</a:rPr>
              <a:t>Automatique &amp; son</a:t>
            </a:r>
          </a:p>
        </p:txBody>
      </p:sp>
    </p:spTree>
  </p:cSld>
  <p:clrMapOvr>
    <a:masterClrMapping/>
  </p:clrMapOvr>
  <p:transition advTm="3000">
    <p:sndAc>
      <p:stSnd>
        <p:snd r:embed="rId2" name="Woman0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2197280" y="2967335"/>
            <a:ext cx="4749442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ContrastingRightFacing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WOMAN</a:t>
            </a:r>
          </a:p>
        </p:txBody>
      </p:sp>
      <p:pic>
        <p:nvPicPr>
          <p:cNvPr id="5" name="Image 4" descr="2013.12.02-maelis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1175"/>
            <a:ext cx="9144000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3.12.02-maelis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1175"/>
            <a:ext cx="9144000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2013.12.15-clair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36538"/>
            <a:ext cx="9144000" cy="638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3.12.15-clair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36538"/>
            <a:ext cx="9144000" cy="638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4.01.17-wish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9888"/>
            <a:ext cx="9199563" cy="615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31  E" pathEditMode="relative" ptsTypes="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31  E" pathEditMode="relative" ptsTypes="">
                                      <p:cBhvr>
                                        <p:cTn id="20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4.01.17-wish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9888"/>
            <a:ext cx="9199563" cy="615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2014.01.22-logan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60375"/>
            <a:ext cx="9144000" cy="593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4.01.22-logan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60375"/>
            <a:ext cx="9144000" cy="593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4.02.27-moniqu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03188"/>
            <a:ext cx="9144000" cy="665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4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4.02.27-moniqu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03188"/>
            <a:ext cx="9144000" cy="665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4.03.03-beauty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87363"/>
            <a:ext cx="9144000" cy="588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1  E" pathEditMode="relative" ptsTypes="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1  E" pathEditMode="relative" ptsTypes="">
                                      <p:cBhvr>
                                        <p:cTn id="14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4.03.03-beauty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87363"/>
            <a:ext cx="9144000" cy="588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4.03.23-bobea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96850"/>
            <a:ext cx="9155113" cy="647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C 0.181 0  0.25 0.09194  0.25 0.16655  L 0.25 0.3331  E" pathEditMode="relative" ptsTypes="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C 0.181 0  0.25 0.09194  0.25 0.16655  L 0.25 0.3331  E" pathEditMode="relative" ptsTypes="">
                                      <p:cBhvr>
                                        <p:cTn id="18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4.03.23-bobe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96850"/>
            <a:ext cx="9155113" cy="647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4.03.23-vaporeus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28625"/>
            <a:ext cx="914400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4.03.23-vaporeus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8625"/>
            <a:ext cx="914400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4.03.27-spring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36538"/>
            <a:ext cx="9144000" cy="638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4.03.27-spring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36538"/>
            <a:ext cx="9144000" cy="638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4.09.25-Autumn Day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5438"/>
            <a:ext cx="9132888" cy="619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4.09.25-Autumn Day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5438"/>
            <a:ext cx="9132888" cy="619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4.10.02-Adélaid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80963"/>
            <a:ext cx="9144000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4.10.02-Adélaid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0963"/>
            <a:ext cx="9144000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4.10.18-vaporeus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90525"/>
            <a:ext cx="9121775" cy="606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1  E" pathEditMode="relative" ptsTypes="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1  E" pathEditMode="relative" ptsTypes="">
                                      <p:cBhvr>
                                        <p:cTn id="14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4.10.18-vaporeus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0525"/>
            <a:ext cx="9121775" cy="606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4.11.25-let lif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50888"/>
            <a:ext cx="9118600" cy="534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4.11.25-let lif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50888"/>
            <a:ext cx="9118600" cy="534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4.11.29-miss niki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175" y="115888"/>
            <a:ext cx="9147175" cy="662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4.11.29-miss niki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175" y="115888"/>
            <a:ext cx="9147175" cy="662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aik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38150"/>
            <a:ext cx="9144000" cy="598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31  E" pathEditMode="relative" ptsTypes="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31  E" pathEditMode="relative" ptsTypes="">
                                      <p:cBhvr>
                                        <p:cTn id="20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331640" y="1052736"/>
            <a:ext cx="6565002" cy="563231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ContrastingRightFacing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Créations à partir 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Tutos</a:t>
            </a:r>
            <a:r>
              <a:rPr lang="fr-FR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du net.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Musique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John Lennon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</p:txBody>
      </p:sp>
      <p:pic>
        <p:nvPicPr>
          <p:cNvPr id="7" name="Image 6" descr="aik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8150"/>
            <a:ext cx="9144000" cy="598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04a627d2680339606cee97a16e1936e3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8" descr="mod_article898688_20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542901" y="1052736"/>
            <a:ext cx="4142480" cy="378565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ContrastingRightFacing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Musique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John Lennon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oman-01-gail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woman-01-gaillo</Template>
  <TotalTime>4</TotalTime>
  <Words>79</Words>
  <Application>Microsoft Office PowerPoint</Application>
  <PresentationFormat>Presentación en pantalla (4:3)</PresentationFormat>
  <Paragraphs>39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Arial</vt:lpstr>
      <vt:lpstr>Calibri</vt:lpstr>
      <vt:lpstr>woman-01-gaillo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2014-12-15T15:47:29Z</dcterms:created>
  <dcterms:modified xsi:type="dcterms:W3CDTF">2014-12-15T15:51:37Z</dcterms:modified>
</cp:coreProperties>
</file>