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296" r:id="rId4"/>
    <p:sldId id="301" r:id="rId5"/>
    <p:sldId id="275" r:id="rId6"/>
    <p:sldId id="276" r:id="rId7"/>
    <p:sldId id="321" r:id="rId8"/>
    <p:sldId id="319" r:id="rId9"/>
    <p:sldId id="320" r:id="rId10"/>
    <p:sldId id="322" r:id="rId11"/>
    <p:sldId id="302" r:id="rId12"/>
    <p:sldId id="303" r:id="rId13"/>
    <p:sldId id="318" r:id="rId14"/>
    <p:sldId id="304" r:id="rId15"/>
    <p:sldId id="309" r:id="rId16"/>
    <p:sldId id="310" r:id="rId17"/>
    <p:sldId id="311" r:id="rId18"/>
    <p:sldId id="312" r:id="rId19"/>
    <p:sldId id="313" r:id="rId20"/>
    <p:sldId id="348" r:id="rId21"/>
    <p:sldId id="344" r:id="rId22"/>
    <p:sldId id="342" r:id="rId23"/>
    <p:sldId id="325" r:id="rId24"/>
    <p:sldId id="326" r:id="rId25"/>
    <p:sldId id="349" r:id="rId26"/>
    <p:sldId id="331" r:id="rId27"/>
    <p:sldId id="328" r:id="rId28"/>
    <p:sldId id="343" r:id="rId29"/>
    <p:sldId id="327" r:id="rId30"/>
    <p:sldId id="314" r:id="rId31"/>
    <p:sldId id="329" r:id="rId32"/>
    <p:sldId id="332" r:id="rId33"/>
    <p:sldId id="330" r:id="rId34"/>
    <p:sldId id="278" r:id="rId35"/>
    <p:sldId id="279" r:id="rId36"/>
    <p:sldId id="289" r:id="rId37"/>
    <p:sldId id="290" r:id="rId38"/>
    <p:sldId id="291" r:id="rId39"/>
    <p:sldId id="292" r:id="rId40"/>
    <p:sldId id="288" r:id="rId41"/>
    <p:sldId id="334" r:id="rId42"/>
    <p:sldId id="323" r:id="rId43"/>
    <p:sldId id="345" r:id="rId44"/>
    <p:sldId id="347" r:id="rId45"/>
    <p:sldId id="340" r:id="rId46"/>
    <p:sldId id="338" r:id="rId47"/>
    <p:sldId id="346" r:id="rId48"/>
    <p:sldId id="339" r:id="rId49"/>
    <p:sldId id="335" r:id="rId50"/>
    <p:sldId id="333" r:id="rId51"/>
    <p:sldId id="350" r:id="rId52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C4D3A-C5D5-4B62-8EC3-0B1B33DD6F59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43F022-CB47-4939-B772-F3A1ECC067AB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01FC50-C2A0-4532-B510-7979165A383B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01168-89E4-44C5-A889-D4F3148FF41E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A93CEA-FA8C-437B-94BE-87CB6BA59A1F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E42DE6-DEF8-426A-AA1C-DA95F28F9032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AECA74-0A0A-4352-81A4-E0853B46EC1C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F0B708-7816-409B-856D-09E6AA7F9F33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F3D107-B337-4891-AD88-C46D6B312790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C901AB-962C-4789-A738-686B6C570874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A4992B-6DFF-4981-AA0D-476D6BFE091F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A220C2-A663-4BA9-BDA8-413CDDEFC2F2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eatlesource.com/savage/1960/van.jpg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7" Type="http://schemas.openxmlformats.org/officeDocument/2006/relationships/image" Target="../media/image52.jpe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hyperlink" Target="http://www.beatlesbeatlesbeatles.com/proc_click.asp?clicked=172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www.angelfire.com/home/ringostarrfansite/welcome.html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hyperlink" Target="http://upload.wikimedia.org/wikipedia/hu/3/3b/Lennon858.jpg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hyperlink" Target="http://upload.wikimedia.org/wikipedia/commons/c/ce/Liverpool_skyline.jpg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7" Type="http://schemas.openxmlformats.org/officeDocument/2006/relationships/image" Target="../media/image81.png"/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eatlemania.hu/st.htm" TargetMode="External"/><Relationship Id="rId5" Type="http://schemas.openxmlformats.org/officeDocument/2006/relationships/image" Target="../media/image80.gif"/><Relationship Id="rId4" Type="http://schemas.openxmlformats.org/officeDocument/2006/relationships/image" Target="../media/image79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image" Target="../media/image2.png"/><Relationship Id="rId2" Type="http://schemas.openxmlformats.org/officeDocument/2006/relationships/audio" Target="../media/audio4.wav"/><Relationship Id="rId1" Type="http://schemas.openxmlformats.org/officeDocument/2006/relationships/audio" Target="../media/audio3.wav"/><Relationship Id="rId6" Type="http://schemas.openxmlformats.org/officeDocument/2006/relationships/image" Target="../media/image82.gif"/><Relationship Id="rId5" Type="http://schemas.openxmlformats.org/officeDocument/2006/relationships/slideLayout" Target="../slideLayouts/slideLayout2.xml"/><Relationship Id="rId4" Type="http://schemas.openxmlformats.org/officeDocument/2006/relationships/audio" Target="../media/audio6.wav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Liverpool%20Beatles%202-100097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The Beatles-Yesterday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-1189038" y="52292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40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03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2" name="Picture 4" descr="Liverpool%20Beatles%201-10009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3" name="Picture 5" descr="108_08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9" name="Picture 5" descr="Strawberry Fields Ga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3" name="Picture 5" descr="Liverpool-10009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hu-HU"/>
              <a:t/>
            </a:r>
            <a:br>
              <a:rPr lang="hu-HU"/>
            </a:br>
            <a:endParaRPr lang="hu-HU"/>
          </a:p>
        </p:txBody>
      </p:sp>
      <p:pic>
        <p:nvPicPr>
          <p:cNvPr id="68614" name="Picture 6" descr="Rosebe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</p:spPr>
      </p:pic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1619250" y="6340475"/>
            <a:ext cx="60848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hu-HU" sz="1400">
                <a:latin typeface="Comic Sans MS" pitchFamily="66" charset="0"/>
              </a:rPr>
              <a:t>A kezdet….</a:t>
            </a:r>
          </a:p>
          <a:p>
            <a:pPr algn="ctr"/>
            <a:r>
              <a:rPr lang="hu-HU" sz="1400">
                <a:latin typeface="Comic Sans MS" pitchFamily="66" charset="0"/>
              </a:rPr>
              <a:t>John Lennon and The Quarry Men play in Rosebery Street, 22 June 57.</a:t>
            </a:r>
            <a:br>
              <a:rPr lang="hu-HU" sz="1400">
                <a:latin typeface="Comic Sans MS" pitchFamily="66" charset="0"/>
              </a:rPr>
            </a:br>
            <a:endParaRPr lang="hu-HU" sz="1400"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5" name="Picture 5" descr="Wool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21388"/>
          </a:xfrm>
          <a:prstGeom prst="rect">
            <a:avLst/>
          </a:prstGeom>
          <a:noFill/>
        </p:spPr>
      </p:pic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971550" y="6165850"/>
            <a:ext cx="71866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hu-HU" sz="1200">
                <a:latin typeface="Comic Sans MS" pitchFamily="66" charset="0"/>
              </a:rPr>
              <a:t>1957. Julius</a:t>
            </a:r>
            <a:r>
              <a:rPr lang="hu-HU"/>
              <a:t/>
            </a:r>
            <a:br>
              <a:rPr lang="hu-HU"/>
            </a:br>
            <a:r>
              <a:rPr lang="hu-HU" sz="1200">
                <a:latin typeface="Comic Sans MS" pitchFamily="66" charset="0"/>
              </a:rPr>
              <a:t> </a:t>
            </a:r>
            <a:r>
              <a:rPr lang="hu-HU"/>
              <a:t>Paul </a:t>
            </a:r>
            <a:r>
              <a:rPr lang="hu-HU" sz="1200">
                <a:latin typeface="Comic Sans MS" pitchFamily="66" charset="0"/>
              </a:rPr>
              <a:t>McCartney meets John Lennon and The Quarry Men at Woolton's Fête on July 6th. </a:t>
            </a:r>
            <a:br>
              <a:rPr lang="hu-HU" sz="1200">
                <a:latin typeface="Comic Sans MS" pitchFamily="66" charset="0"/>
              </a:rPr>
            </a:br>
            <a:r>
              <a:rPr lang="hu-HU" sz="1200" i="1">
                <a:latin typeface="Comic Sans MS" pitchFamily="66" charset="0"/>
              </a:rPr>
              <a:t>From left to right:</a:t>
            </a:r>
            <a:r>
              <a:rPr lang="hu-HU" sz="1200">
                <a:latin typeface="Comic Sans MS" pitchFamily="66" charset="0"/>
              </a:rPr>
              <a:t> Eric Griffiths, Colin Hanton, Rod Davis, John Lennon, Pete Shotton &amp; Len Garry</a:t>
            </a:r>
          </a:p>
          <a:p>
            <a:pPr algn="ctr"/>
            <a:endParaRPr lang="hu-HU" sz="1200"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4"/>
            <a:endParaRPr lang="es-ES"/>
          </a:p>
        </p:txBody>
      </p:sp>
      <p:pic>
        <p:nvPicPr>
          <p:cNvPr id="67589" name="Picture 5" descr="Quarrym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5805488"/>
          </a:xfrm>
          <a:prstGeom prst="rect">
            <a:avLst/>
          </a:prstGeom>
          <a:noFill/>
        </p:spPr>
      </p:pic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785786" y="5857892"/>
            <a:ext cx="7737475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hu-HU" sz="1400" dirty="0">
                <a:latin typeface="Comic Sans MS" pitchFamily="66" charset="0"/>
              </a:rPr>
              <a:t>1957. november</a:t>
            </a:r>
          </a:p>
          <a:p>
            <a:pPr algn="ctr"/>
            <a:r>
              <a:rPr lang="hu-HU" sz="1400" dirty="0">
                <a:latin typeface="Comic Sans MS" pitchFamily="66" charset="0"/>
              </a:rPr>
              <a:t>This shot was taken on 23rd November during another performance at New Clubmoor Hall. </a:t>
            </a:r>
            <a:br>
              <a:rPr lang="hu-HU" sz="1400" dirty="0">
                <a:latin typeface="Comic Sans MS" pitchFamily="66" charset="0"/>
              </a:rPr>
            </a:br>
            <a:r>
              <a:rPr lang="hu-HU" sz="1400" i="1" dirty="0">
                <a:latin typeface="Comic Sans MS" pitchFamily="66" charset="0"/>
              </a:rPr>
              <a:t>From left to right: </a:t>
            </a:r>
            <a:r>
              <a:rPr lang="hu-HU" sz="1400" dirty="0">
                <a:latin typeface="Comic Sans MS" pitchFamily="66" charset="0"/>
              </a:rPr>
              <a:t>Colin Hanton, Paul McCartney, Len Garry, John Lennon, Eric Griffiths. 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9637" name="Picture 5" descr="Wedd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18238"/>
          </a:xfrm>
          <a:prstGeom prst="rect">
            <a:avLst/>
          </a:prstGeom>
          <a:noFill/>
        </p:spPr>
      </p:pic>
      <p:sp>
        <p:nvSpPr>
          <p:cNvPr id="69638" name="Rectangle 6"/>
          <p:cNvSpPr>
            <a:spLocks noChangeArrowheads="1"/>
          </p:cNvSpPr>
          <p:nvPr/>
        </p:nvSpPr>
        <p:spPr bwMode="auto">
          <a:xfrm>
            <a:off x="0" y="6202363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hu-HU" sz="1400">
                <a:latin typeface="Comic Sans MS" pitchFamily="66" charset="0"/>
              </a:rPr>
              <a:t>1958. The Quarry Men     </a:t>
            </a:r>
            <a:r>
              <a:rPr lang="hu-HU" sz="1000">
                <a:latin typeface="Comic Sans MS" pitchFamily="66" charset="0"/>
              </a:rPr>
              <a:t> George Harrison joins the Quarry Men in early 1958.  He plays here with John and Paul at Auntie Gin's house for a wedding (Auntie Gin was Paul's aunt).</a:t>
            </a:r>
            <a:r>
              <a:rPr lang="hu-HU"/>
              <a:t> </a:t>
            </a:r>
            <a:r>
              <a:rPr lang="hu-HU" sz="800"/>
              <a:t>(ők is milyen gyerekek voltak hmm…)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7" name="Picture 5" descr="Abbeyroad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03738" cy="6858000"/>
          </a:xfrm>
          <a:prstGeom prst="rect">
            <a:avLst/>
          </a:prstGeom>
          <a:noFill/>
        </p:spPr>
      </p:pic>
      <p:pic>
        <p:nvPicPr>
          <p:cNvPr id="49159" name="Picture 7" descr="Cavern6162_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3789363"/>
          </a:xfrm>
          <a:prstGeom prst="rect">
            <a:avLst/>
          </a:prstGeom>
          <a:noFill/>
        </p:spPr>
      </p:pic>
      <p:pic>
        <p:nvPicPr>
          <p:cNvPr id="49161" name="Picture 9" descr="HumeIntervie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3783013"/>
            <a:ext cx="4643437" cy="307498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1" name="Picture 5" descr="bb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94288" y="0"/>
            <a:ext cx="4049712" cy="3789363"/>
          </a:xfrm>
          <a:prstGeom prst="rect">
            <a:avLst/>
          </a:prstGeom>
          <a:noFill/>
        </p:spPr>
      </p:pic>
      <p:pic>
        <p:nvPicPr>
          <p:cNvPr id="50183" name="Picture 7" descr="Abbeyroad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76825" cy="3789363"/>
          </a:xfrm>
          <a:prstGeom prst="rect">
            <a:avLst/>
          </a:prstGeom>
          <a:noFill/>
        </p:spPr>
      </p:pic>
      <p:pic>
        <p:nvPicPr>
          <p:cNvPr id="50185" name="Picture 9" descr="cavern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789363"/>
            <a:ext cx="5076825" cy="3109912"/>
          </a:xfrm>
          <a:prstGeom prst="rect">
            <a:avLst/>
          </a:prstGeom>
          <a:noFill/>
        </p:spPr>
      </p:pic>
      <p:pic>
        <p:nvPicPr>
          <p:cNvPr id="50187" name="Picture 11" descr="Pau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6825" y="3789363"/>
            <a:ext cx="3327400" cy="3068637"/>
          </a:xfrm>
          <a:prstGeom prst="rect">
            <a:avLst/>
          </a:prstGeom>
          <a:noFill/>
        </p:spPr>
      </p:pic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8604250" y="4365625"/>
            <a:ext cx="3175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u-HU" sz="2400">
                <a:latin typeface="Monotype Corsiva" pitchFamily="66" charset="0"/>
              </a:rPr>
              <a:t>1</a:t>
            </a:r>
          </a:p>
          <a:p>
            <a:r>
              <a:rPr lang="hu-HU" sz="2400">
                <a:latin typeface="Monotype Corsiva" pitchFamily="66" charset="0"/>
              </a:rPr>
              <a:t>9</a:t>
            </a:r>
          </a:p>
          <a:p>
            <a:r>
              <a:rPr lang="hu-HU" sz="2400">
                <a:latin typeface="Monotype Corsiva" pitchFamily="66" charset="0"/>
              </a:rPr>
              <a:t>6</a:t>
            </a:r>
          </a:p>
          <a:p>
            <a:r>
              <a:rPr lang="hu-HU" sz="2400">
                <a:latin typeface="Monotype Corsiva" pitchFamily="66" charset="0"/>
              </a:rPr>
              <a:t>2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5540" name="Picture 4" descr="dec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5" name="Picture 5" descr="QuarryMenAtCasbah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5" name="Picture 5" descr="Paulsho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</p:spPr>
      </p:pic>
      <p:pic>
        <p:nvPicPr>
          <p:cNvPr id="56327" name="Picture 7" descr="Abbeyroad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0"/>
            <a:ext cx="47593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29200" y="3357563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endParaRPr lang="es-ES"/>
          </a:p>
        </p:txBody>
      </p:sp>
      <p:pic>
        <p:nvPicPr>
          <p:cNvPr id="57351" name="Picture 7" descr="riverbo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33975" cy="6858000"/>
          </a:xfrm>
          <a:prstGeom prst="rect">
            <a:avLst/>
          </a:prstGeom>
          <a:noFill/>
        </p:spPr>
      </p:pic>
      <p:pic>
        <p:nvPicPr>
          <p:cNvPr id="57352" name="Picture 8" descr="riverboat2"/>
          <p:cNvPicPr>
            <a:picLocks noChangeAspect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>
          <a:xfrm>
            <a:off x="5148263" y="0"/>
            <a:ext cx="3995737" cy="3429000"/>
          </a:xfrm>
          <a:noFill/>
          <a:ln/>
        </p:spPr>
      </p:pic>
      <p:pic>
        <p:nvPicPr>
          <p:cNvPr id="57357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3429000"/>
            <a:ext cx="3995737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11638" y="0"/>
            <a:ext cx="8229600" cy="4525963"/>
          </a:xfrm>
        </p:spPr>
        <p:txBody>
          <a:bodyPr/>
          <a:lstStyle/>
          <a:p>
            <a:endParaRPr lang="es-ES"/>
          </a:p>
        </p:txBody>
      </p:sp>
      <p:pic>
        <p:nvPicPr>
          <p:cNvPr id="58373" name="Picture 5" descr="ba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038"/>
            <a:ext cx="4140200" cy="3238500"/>
          </a:xfrm>
          <a:prstGeom prst="rect">
            <a:avLst/>
          </a:prstGeom>
          <a:noFill/>
        </p:spPr>
      </p:pic>
      <p:pic>
        <p:nvPicPr>
          <p:cNvPr id="58375" name="Picture 7" descr="August6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3284538"/>
            <a:ext cx="5003800" cy="3573462"/>
          </a:xfrm>
          <a:prstGeom prst="rect">
            <a:avLst/>
          </a:prstGeom>
          <a:noFill/>
        </p:spPr>
      </p:pic>
      <p:pic>
        <p:nvPicPr>
          <p:cNvPr id="58377" name="Picture 9" descr="BandwithPetenohaircu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84538"/>
            <a:ext cx="4140200" cy="3573462"/>
          </a:xfrm>
          <a:prstGeom prst="rect">
            <a:avLst/>
          </a:prstGeom>
          <a:noFill/>
        </p:spPr>
      </p:pic>
      <p:pic>
        <p:nvPicPr>
          <p:cNvPr id="58379" name="Picture 11" descr="Lastpetebes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0200" y="0"/>
            <a:ext cx="5003800" cy="32543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9397" name="Picture 5" descr="Cavern61_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0421" name="Picture 5" descr="Cavern61_9_hofn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0423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The Beatles-Hey Jude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635375" y="6858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604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8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42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hu-HU"/>
              <a:t>16 August 1960, The Beatles' van loading for Hamburg. Lower left, John looks on.</a:t>
            </a:r>
            <a:br>
              <a:rPr lang="hu-HU"/>
            </a:br>
            <a:r>
              <a:rPr lang="hu-HU"/>
              <a:t/>
            </a:r>
            <a:br>
              <a:rPr lang="hu-HU"/>
            </a:br>
            <a:endParaRPr lang="hu-HU"/>
          </a:p>
        </p:txBody>
      </p:sp>
      <p:pic>
        <p:nvPicPr>
          <p:cNvPr id="98308" name="Picture 4" descr="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8263" cy="6858000"/>
          </a:xfrm>
          <a:prstGeom prst="rect">
            <a:avLst/>
          </a:prstGeom>
          <a:noFill/>
        </p:spPr>
      </p:pic>
      <p:pic>
        <p:nvPicPr>
          <p:cNvPr id="98309" name="Picture 5" descr="vanT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0"/>
            <a:ext cx="3995737" cy="3141663"/>
          </a:xfrm>
          <a:prstGeom prst="rect">
            <a:avLst/>
          </a:prstGeom>
          <a:noFill/>
        </p:spPr>
      </p:pic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6156325" y="3141663"/>
            <a:ext cx="2771775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>
                <a:latin typeface="Comic Sans MS" pitchFamily="66" charset="0"/>
              </a:rPr>
              <a:t>16 August 1960, The Beatles' van loading for Hamburg. Lower left, John looks on.</a:t>
            </a:r>
            <a:br>
              <a:rPr lang="hu-HU">
                <a:latin typeface="Comic Sans MS" pitchFamily="66" charset="0"/>
              </a:rPr>
            </a:br>
            <a:r>
              <a:rPr lang="hu-HU"/>
              <a:t/>
            </a:r>
            <a:br>
              <a:rPr lang="hu-HU"/>
            </a:br>
            <a:r>
              <a:rPr lang="hu-HU">
                <a:latin typeface="Comic Sans MS" pitchFamily="66" charset="0"/>
              </a:rPr>
              <a:t>A Beatles furgonrakodás közben, Hamburgban. Alacsonyabb baloldalon, John nézelődik. </a:t>
            </a:r>
          </a:p>
        </p:txBody>
      </p:sp>
    </p:spTree>
  </p:cSld>
  <p:clrMapOvr>
    <a:masterClrMapping/>
  </p:clrMapOvr>
  <p:transition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4213" name="Picture 5" descr="bg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65" name="Picture 5" descr="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154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3733" name="Picture 5" descr="MerseyFer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</p:spPr>
      </p:pic>
      <p:pic>
        <p:nvPicPr>
          <p:cNvPr id="73735" name="Picture 7" descr="vincen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0"/>
            <a:ext cx="43561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60350"/>
            <a:ext cx="8229600" cy="1143000"/>
          </a:xfrm>
        </p:spPr>
        <p:txBody>
          <a:bodyPr/>
          <a:lstStyle/>
          <a:p>
            <a:endParaRPr lang="es-E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7" name="Picture 5" descr="wi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5575"/>
            <a:ext cx="4645025" cy="4162425"/>
          </a:xfrm>
          <a:prstGeom prst="rect">
            <a:avLst/>
          </a:prstGeom>
          <a:noFill/>
        </p:spPr>
      </p:pic>
      <p:pic>
        <p:nvPicPr>
          <p:cNvPr id="74759" name="Picture 7" descr="letitb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43438" cy="3429000"/>
          </a:xfrm>
          <a:prstGeom prst="rect">
            <a:avLst/>
          </a:prstGeom>
          <a:noFill/>
        </p:spPr>
      </p:pic>
      <p:pic>
        <p:nvPicPr>
          <p:cNvPr id="74761" name="Picture 9" descr="Beatles_Ringo_Starr_196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33913" y="0"/>
            <a:ext cx="4510087" cy="602138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9335" name="Picture 7" descr="beatles-the-photo-the-beatles-62063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15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902" name="Picture 6" descr="Zene. Beatles képek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3357563"/>
            <a:ext cx="4427537" cy="3500437"/>
          </a:xfrm>
          <a:prstGeom prst="rect">
            <a:avLst/>
          </a:prstGeom>
          <a:noFill/>
        </p:spPr>
      </p:pic>
      <p:pic>
        <p:nvPicPr>
          <p:cNvPr id="80904" name="Picture 8" descr="Zene. Beatles képek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437063" cy="3327400"/>
          </a:xfrm>
          <a:prstGeom prst="rect">
            <a:avLst/>
          </a:prstGeom>
          <a:noFill/>
        </p:spPr>
      </p:pic>
      <p:pic>
        <p:nvPicPr>
          <p:cNvPr id="80906" name="Picture 10" descr="Zene. Beatles képek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357563"/>
            <a:ext cx="4716463" cy="3538537"/>
          </a:xfrm>
          <a:prstGeom prst="rect">
            <a:avLst/>
          </a:prstGeom>
          <a:noFill/>
        </p:spPr>
      </p:pic>
      <p:pic>
        <p:nvPicPr>
          <p:cNvPr id="80909" name="Picture 13" descr="Zene. Beatles képek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7538" y="0"/>
            <a:ext cx="4716462" cy="34829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6807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6809" name="Picture 9" descr="beat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658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3188" name="Picture 4" descr="band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5785" name="Rectangle 9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5787" name="Picture 11" descr="beatl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549275"/>
            <a:ext cx="5329238" cy="53292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46" name="Picture 6" descr="fab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125538"/>
            <a:ext cx="1625600" cy="1657350"/>
          </a:xfrm>
          <a:prstGeom prst="rect">
            <a:avLst/>
          </a:prstGeom>
          <a:noFill/>
        </p:spPr>
      </p:pic>
      <p:pic>
        <p:nvPicPr>
          <p:cNvPr id="61448" name="Picture 8" descr="Beatles - 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5619750"/>
            <a:ext cx="5364162" cy="1238250"/>
          </a:xfrm>
          <a:prstGeom prst="rect">
            <a:avLst/>
          </a:prstGeom>
          <a:noFill/>
        </p:spPr>
      </p:pic>
      <p:pic>
        <p:nvPicPr>
          <p:cNvPr id="61450" name="Picture 10" descr="The Beatles - Abbey Road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838" y="0"/>
            <a:ext cx="5364162" cy="3706813"/>
          </a:xfrm>
          <a:prstGeom prst="rect">
            <a:avLst/>
          </a:prstGeom>
          <a:noFill/>
        </p:spPr>
      </p:pic>
      <p:pic>
        <p:nvPicPr>
          <p:cNvPr id="61452" name="Picture 12" descr="The Beatles Poster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716338"/>
            <a:ext cx="3810000" cy="2781300"/>
          </a:xfrm>
          <a:prstGeom prst="rect">
            <a:avLst/>
          </a:prstGeom>
          <a:noFill/>
        </p:spPr>
      </p:pic>
      <p:pic>
        <p:nvPicPr>
          <p:cNvPr id="61454" name="Picture 14" descr="The Beatles Poster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79838" y="3716338"/>
            <a:ext cx="5364162" cy="18732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913" y="1341438"/>
            <a:ext cx="8229600" cy="4525962"/>
          </a:xfrm>
        </p:spPr>
        <p:txBody>
          <a:bodyPr/>
          <a:lstStyle/>
          <a:p>
            <a:endParaRPr lang="es-ES"/>
          </a:p>
        </p:txBody>
      </p:sp>
      <p:pic>
        <p:nvPicPr>
          <p:cNvPr id="77829" name="Picture 5" descr="beat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25" name="Picture 5" descr="rsfsenterlo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8853" name="Picture 5" descr="beat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1" name="Picture 5" descr="johnpa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75138" cy="6858000"/>
          </a:xfrm>
          <a:prstGeom prst="rect">
            <a:avLst/>
          </a:prstGeom>
          <a:noFill/>
        </p:spPr>
      </p:pic>
      <p:pic>
        <p:nvPicPr>
          <p:cNvPr id="24584" name="Picture 8" descr="109391979_ddbd7e9ee8"/>
          <p:cNvPicPr>
            <a:picLocks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284663" y="0"/>
            <a:ext cx="4859337" cy="5938838"/>
          </a:xfrm>
          <a:noFill/>
          <a:ln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9" name="Picture 9" descr="The Beat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84313"/>
            <a:ext cx="8229600" cy="4525962"/>
          </a:xfrm>
        </p:spPr>
        <p:txBody>
          <a:bodyPr/>
          <a:lstStyle/>
          <a:p>
            <a:endParaRPr lang="es-ES"/>
          </a:p>
        </p:txBody>
      </p:sp>
      <p:pic>
        <p:nvPicPr>
          <p:cNvPr id="35845" name="Picture 5" descr="The Beatles on the brink of stardom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35847" name="Picture 7" descr="Liverpool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0413" y="0"/>
            <a:ext cx="4608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9" name="Picture 5" descr="Beatles Guita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3" name="Picture 5" descr="Yellow Su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" y="0"/>
            <a:ext cx="9105900" cy="68389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9" name="Picture 7" descr="Cavern 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46038"/>
            <a:ext cx="4879975" cy="6811962"/>
          </a:xfrm>
          <a:prstGeom prst="rect">
            <a:avLst/>
          </a:prstGeom>
          <a:noFill/>
        </p:spPr>
      </p:pic>
      <p:pic>
        <p:nvPicPr>
          <p:cNvPr id="38921" name="Picture 9" descr="Cavern Clu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0"/>
            <a:ext cx="4140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1" name="Picture 5" descr="w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46038"/>
            <a:ext cx="8988425" cy="681196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3973" name="Picture 5" descr="beat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683" name="Picture 3" descr="endpor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94325" cy="6858000"/>
          </a:xfrm>
          <a:prstGeom prst="rect">
            <a:avLst/>
          </a:prstGeom>
          <a:noFill/>
        </p:spPr>
      </p:pic>
      <p:pic>
        <p:nvPicPr>
          <p:cNvPr id="71684" name="Picture 4" descr="medal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2708275"/>
            <a:ext cx="2736850" cy="4149725"/>
          </a:xfrm>
          <a:prstGeom prst="rect">
            <a:avLst/>
          </a:prstGeom>
          <a:noFill/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8459788" y="3573463"/>
            <a:ext cx="4445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u-HU" sz="2000" b="1">
                <a:latin typeface="Monotype Corsiva" pitchFamily="66" charset="0"/>
              </a:rPr>
              <a:t>„L</a:t>
            </a:r>
          </a:p>
          <a:p>
            <a:r>
              <a:rPr lang="hu-HU" sz="2000" b="1">
                <a:latin typeface="Monotype Corsiva" pitchFamily="66" charset="0"/>
              </a:rPr>
              <a:t>O</a:t>
            </a:r>
          </a:p>
          <a:p>
            <a:r>
              <a:rPr lang="hu-HU" sz="2000" b="1">
                <a:latin typeface="Monotype Corsiva" pitchFamily="66" charset="0"/>
              </a:rPr>
              <a:t>V</a:t>
            </a:r>
          </a:p>
          <a:p>
            <a:r>
              <a:rPr lang="hu-HU" sz="2000" b="1">
                <a:latin typeface="Monotype Corsiva" pitchFamily="66" charset="0"/>
              </a:rPr>
              <a:t>A</a:t>
            </a:r>
          </a:p>
          <a:p>
            <a:r>
              <a:rPr lang="hu-HU" sz="2000" b="1">
                <a:latin typeface="Monotype Corsiva" pitchFamily="66" charset="0"/>
              </a:rPr>
              <a:t>G</a:t>
            </a:r>
          </a:p>
          <a:p>
            <a:r>
              <a:rPr lang="hu-HU" sz="2000" b="1">
                <a:latin typeface="Monotype Corsiva" pitchFamily="66" charset="0"/>
              </a:rPr>
              <a:t>O</a:t>
            </a:r>
          </a:p>
          <a:p>
            <a:r>
              <a:rPr lang="hu-HU" sz="2000" b="1">
                <a:latin typeface="Monotype Corsiva" pitchFamily="66" charset="0"/>
              </a:rPr>
              <a:t>K”</a:t>
            </a:r>
          </a:p>
        </p:txBody>
      </p:sp>
      <p:sp>
        <p:nvSpPr>
          <p:cNvPr id="7168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687" name="Picture 7" descr="medals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163" y="0"/>
            <a:ext cx="3779837" cy="27082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5237" name="Picture 5" descr="Kép:Lennon858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37275"/>
          </a:xfrm>
          <a:prstGeom prst="rect">
            <a:avLst/>
          </a:prstGeom>
          <a:noFill/>
        </p:spPr>
      </p:pic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1692275" y="6216650"/>
            <a:ext cx="5832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hu-HU">
                <a:latin typeface="Comic Sans MS" pitchFamily="66" charset="0"/>
              </a:rPr>
              <a:t>John Winston Lennon</a:t>
            </a:r>
          </a:p>
          <a:p>
            <a:pPr algn="ctr"/>
            <a:r>
              <a:rPr lang="hu-HU">
                <a:latin typeface="Comic Sans MS" pitchFamily="66" charset="0"/>
              </a:rPr>
              <a:t>1940. október 9. – 1980. december 8. 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7284" name="Picture 4" descr="George Harrison 1943 - 2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0"/>
            <a:ext cx="70199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0116" name="Picture 4" descr="background3800x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8069" name="Picture 5" descr="Kép:Liverpool skyline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6263" name="Picture 7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0"/>
            <a:ext cx="6804025" cy="6858000"/>
          </a:xfrm>
        </p:spPr>
      </p:pic>
    </p:spTree>
  </p:cSld>
  <p:clrMapOvr>
    <a:masterClrMapping/>
  </p:clrMapOvr>
  <p:transition advClick="0" advTm="10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9095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9097" name="Picture 9" descr="astr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27563" cy="6858000"/>
          </a:xfrm>
          <a:prstGeom prst="rect">
            <a:avLst/>
          </a:prstGeom>
          <a:noFill/>
        </p:spPr>
      </p:pic>
      <p:pic>
        <p:nvPicPr>
          <p:cNvPr id="89099" name="Picture 11" descr="nem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5813" y="0"/>
            <a:ext cx="4548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4997" name="Picture 5" descr="Ringo!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2133600"/>
            <a:ext cx="2808288" cy="2058988"/>
          </a:xfrm>
          <a:prstGeom prst="rect">
            <a:avLst/>
          </a:prstGeom>
          <a:noFill/>
        </p:spPr>
      </p:pic>
      <p:pic>
        <p:nvPicPr>
          <p:cNvPr id="84999" name="Picture 7" descr="John!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2133600"/>
            <a:ext cx="2881312" cy="2112963"/>
          </a:xfrm>
          <a:prstGeom prst="rect">
            <a:avLst/>
          </a:prstGeom>
          <a:noFill/>
        </p:spPr>
      </p:pic>
      <p:pic>
        <p:nvPicPr>
          <p:cNvPr id="85001" name="Picture 9" descr="George!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67175" y="4292600"/>
            <a:ext cx="3097213" cy="2271713"/>
          </a:xfrm>
          <a:prstGeom prst="rect">
            <a:avLst/>
          </a:prstGeom>
          <a:noFill/>
        </p:spPr>
      </p:pic>
      <p:pic>
        <p:nvPicPr>
          <p:cNvPr id="85003" name="Picture 11" descr="Paul!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292600"/>
            <a:ext cx="3024188" cy="2217738"/>
          </a:xfrm>
          <a:prstGeom prst="rect">
            <a:avLst/>
          </a:prstGeom>
          <a:noFill/>
        </p:spPr>
      </p:pic>
      <p:pic>
        <p:nvPicPr>
          <p:cNvPr id="85005" name="Picture 13" descr="ENTER!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68538" y="0"/>
            <a:ext cx="4762500" cy="25622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hu-HU"/>
          </a:p>
          <a:p>
            <a:pPr>
              <a:buFontTx/>
              <a:buNone/>
            </a:pPr>
            <a:endParaRPr lang="hu-HU"/>
          </a:p>
          <a:p>
            <a:pPr>
              <a:buFontTx/>
              <a:buNone/>
            </a:pPr>
            <a:endParaRPr lang="hu-HU"/>
          </a:p>
          <a:p>
            <a:pPr algn="ctr">
              <a:buFontTx/>
              <a:buNone/>
            </a:pPr>
            <a:endParaRPr lang="hu-HU"/>
          </a:p>
        </p:txBody>
      </p:sp>
      <p:pic>
        <p:nvPicPr>
          <p:cNvPr id="82949" name="Picture 5" descr="beatlesani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27313" y="4005263"/>
            <a:ext cx="3429000" cy="1171575"/>
          </a:xfrm>
          <a:prstGeom prst="rect">
            <a:avLst/>
          </a:prstGeom>
          <a:noFill/>
        </p:spPr>
      </p:pic>
      <p:sp>
        <p:nvSpPr>
          <p:cNvPr id="82950" name="WordArt 6"/>
          <p:cNvSpPr>
            <a:spLocks noChangeArrowheads="1" noChangeShapeType="1" noTextEdit="1"/>
          </p:cNvSpPr>
          <p:nvPr/>
        </p:nvSpPr>
        <p:spPr bwMode="auto">
          <a:xfrm>
            <a:off x="1258888" y="765175"/>
            <a:ext cx="7058025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Eternally Beatles </a:t>
            </a:r>
          </a:p>
        </p:txBody>
      </p:sp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0" y="6453188"/>
            <a:ext cx="14763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000">
                <a:latin typeface="Monotype Corsiva" pitchFamily="66" charset="0"/>
              </a:rPr>
              <a:t>K.Moni</a:t>
            </a:r>
          </a:p>
        </p:txBody>
      </p:sp>
      <p:sp>
        <p:nvSpPr>
          <p:cNvPr id="82952" name="Text Box 8"/>
          <p:cNvSpPr txBox="1">
            <a:spLocks noChangeArrowheads="1"/>
          </p:cNvSpPr>
          <p:nvPr/>
        </p:nvSpPr>
        <p:spPr bwMode="auto">
          <a:xfrm>
            <a:off x="7926388" y="6461125"/>
            <a:ext cx="12176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000">
                <a:latin typeface="Comic Sans MS" pitchFamily="66" charset="0"/>
              </a:rPr>
              <a:t>www.deruselet.hu</a:t>
            </a:r>
          </a:p>
          <a:p>
            <a:endParaRPr lang="hu-HU" sz="1000">
              <a:latin typeface="Comic Sans MS" pitchFamily="66" charset="0"/>
            </a:endParaRPr>
          </a:p>
        </p:txBody>
      </p:sp>
      <p:pic>
        <p:nvPicPr>
          <p:cNvPr id="82953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george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1619250" y="6858000"/>
            <a:ext cx="304800" cy="304800"/>
          </a:xfrm>
          <a:prstGeom prst="rect">
            <a:avLst/>
          </a:prstGeom>
          <a:noFill/>
        </p:spPr>
      </p:pic>
      <p:pic>
        <p:nvPicPr>
          <p:cNvPr id="82954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2" name="john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2700338" y="6858000"/>
            <a:ext cx="304800" cy="304800"/>
          </a:xfrm>
          <a:prstGeom prst="rect">
            <a:avLst/>
          </a:prstGeom>
          <a:noFill/>
        </p:spPr>
      </p:pic>
      <p:pic>
        <p:nvPicPr>
          <p:cNvPr id="82955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3" name="paul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3348038" y="6858000"/>
            <a:ext cx="304800" cy="304800"/>
          </a:xfrm>
          <a:prstGeom prst="rect">
            <a:avLst/>
          </a:prstGeom>
          <a:noFill/>
        </p:spPr>
      </p:pic>
      <p:pic>
        <p:nvPicPr>
          <p:cNvPr id="82956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4" name="ringo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3924300" y="6858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0" fill="hold"/>
                                        <p:tgtEl>
                                          <p:spTgt spid="829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4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872" fill="hold"/>
                                        <p:tgtEl>
                                          <p:spTgt spid="829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72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176" fill="hold"/>
                                        <p:tgtEl>
                                          <p:spTgt spid="829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448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776" fill="hold"/>
                                        <p:tgtEl>
                                          <p:spTgt spid="829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953"/>
                </p:tgtEl>
              </p:cMediaNode>
            </p:audio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954"/>
                </p:tgtEl>
              </p:cMediaNode>
            </p:audio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955"/>
                </p:tgtEl>
              </p:cMediaNode>
            </p:audio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956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tles - Liverpool album .. 04 03 2015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Beatles - Liverpool album .. 04 03 2015</Template>
  <TotalTime>2</TotalTime>
  <Words>139</Words>
  <Application>Microsoft Office PowerPoint</Application>
  <PresentationFormat>Presentación en pantalla (4:3)</PresentationFormat>
  <Paragraphs>29</Paragraphs>
  <Slides>50</Slides>
  <Notes>0</Notes>
  <HiddenSlides>0</HiddenSlides>
  <MMClips>6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5" baseType="lpstr">
      <vt:lpstr>Arial</vt:lpstr>
      <vt:lpstr>Comic Sans MS</vt:lpstr>
      <vt:lpstr>Monotype Corsiva</vt:lpstr>
      <vt:lpstr>Beatles - Liverpool album .. 04 03 2015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keywords>Beatles, album, zene, pps</cp:keywords>
  <cp:lastModifiedBy>Jose Luis</cp:lastModifiedBy>
  <cp:revision>3</cp:revision>
  <dcterms:created xsi:type="dcterms:W3CDTF">2015-11-29T20:32:51Z</dcterms:created>
  <dcterms:modified xsi:type="dcterms:W3CDTF">2015-11-29T20:35:28Z</dcterms:modified>
</cp:coreProperties>
</file>