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3kYMpn7zRAqWtkjOjUwymQ==" hashData="5CfWwVPtpaYA1Bt2/mkFFeQk9s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33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100" autoAdjust="0"/>
    <p:restoredTop sz="94660"/>
  </p:normalViewPr>
  <p:slideViewPr>
    <p:cSldViewPr>
      <p:cViewPr>
        <p:scale>
          <a:sx n="70" d="100"/>
          <a:sy n="70" d="100"/>
        </p:scale>
        <p:origin x="-65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he-I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C5E8BC-3F65-4DB8-9E1F-303D1B5CEB5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319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13386C-88FD-4C6A-B18D-7AF40CFDEF1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08808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04100D-03C8-4B09-A647-DE809384FD5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76184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DED2DE-546B-4719-AE13-63DBDE9FBD2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8632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00292C-8B40-4B3A-80CD-E55DCB5898A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25135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78D09F-72EE-4B68-9132-BE1EFDC301D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79350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353B40-A092-42D9-AD4D-30D3E9268D3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376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E61400-94A2-4275-B9F5-066D9AC8B7C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27840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he-IL" noProof="0" smtClean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A48387-740E-4A5A-8BFC-1A9096F08DF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65944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1AD71A-1146-4230-B0E9-02618D5C3DC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705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3D1F3F-F90F-4CF8-813F-B68393AA443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90691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88634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fld id="{7A2FA614-2A5E-4A7F-AC4C-878CE90EB83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3" Type="http://schemas.openxmlformats.org/officeDocument/2006/relationships/audio" Target="../media/audio1.wav"/><Relationship Id="rId7" Type="http://schemas.openxmlformats.org/officeDocument/2006/relationships/audio" Target="../media/audio4.wav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5" Type="http://schemas.openxmlformats.org/officeDocument/2006/relationships/audio" Target="../media/audio2.wav"/><Relationship Id="rId4" Type="http://schemas.openxmlformats.org/officeDocument/2006/relationships/image" Target="../media/image2.gif"/><Relationship Id="rId9" Type="http://schemas.openxmlformats.org/officeDocument/2006/relationships/audio" Target="../media/audio6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.png"/><Relationship Id="rId10" Type="http://schemas.openxmlformats.org/officeDocument/2006/relationships/image" Target="../media/image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ballroom_promocard_10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5" descr="dance">
            <a:hlinkClick r:id="" action="ppaction://noaction">
              <a:snd r:embed="rId3" name="Julio_Iglesias_-_Nostalgie.wav"/>
            </a:hlinkClick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4114800"/>
            <a:ext cx="1135063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6" descr="dance">
            <a:hlinkClick r:id="" action="ppaction://noaction">
              <a:snd r:embed="rId5" name="Julio_Iglesias_-_Caminito__tango_.wav"/>
            </a:hlinkClick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3550" y="4191000"/>
            <a:ext cx="90805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7" descr="dance">
            <a:hlinkClick r:id="" action="ppaction://noaction">
              <a:snd r:embed="rId6" name="Julio_Iglesias-Tango_argentino.wav"/>
            </a:hlinkClick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0" y="4495800"/>
            <a:ext cx="1362075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8" descr="dance">
            <a:hlinkClick r:id="" action="ppaction://noaction">
              <a:snd r:embed="rId7" name="Julio_Iglesias_-_La_Cumparsita.wav"/>
            </a:hlinkClick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4419600"/>
            <a:ext cx="1452563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9" descr="dance">
            <a:hlinkClick r:id="" action="ppaction://noaction">
              <a:snd r:embed="rId8" name="JULIO_IGLESIAS__Tango__Medley_.wav"/>
            </a:hlinkClick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4419600"/>
            <a:ext cx="1408113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0" descr="dance">
            <a:hlinkClick r:id="" action="ppaction://noaction">
              <a:snd r:embed="rId9" name="JULIO_IGLESIAS_-_El_Choclo.wav"/>
            </a:hlinkClick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3886200"/>
            <a:ext cx="998538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מלבן 16"/>
          <p:cNvSpPr/>
          <p:nvPr/>
        </p:nvSpPr>
        <p:spPr>
          <a:xfrm>
            <a:off x="135708" y="4038600"/>
            <a:ext cx="1693092" cy="33855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1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</a:rPr>
              <a:t>La </a:t>
            </a:r>
            <a:r>
              <a:rPr lang="en-US" sz="16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</a:rPr>
              <a:t>Cumparsita</a:t>
            </a:r>
            <a:endParaRPr lang="he-IL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</a:endParaRPr>
          </a:p>
        </p:txBody>
      </p:sp>
      <p:sp>
        <p:nvSpPr>
          <p:cNvPr id="19" name="מלבן 18"/>
          <p:cNvSpPr/>
          <p:nvPr/>
        </p:nvSpPr>
        <p:spPr>
          <a:xfrm>
            <a:off x="2491896" y="3776246"/>
            <a:ext cx="1165704" cy="33855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16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</a:rPr>
              <a:t>Nostalgie</a:t>
            </a:r>
            <a:endParaRPr lang="he-IL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</a:endParaRPr>
          </a:p>
        </p:txBody>
      </p:sp>
      <p:sp>
        <p:nvSpPr>
          <p:cNvPr id="20" name="מלבן 19"/>
          <p:cNvSpPr/>
          <p:nvPr/>
        </p:nvSpPr>
        <p:spPr>
          <a:xfrm>
            <a:off x="3567889" y="4081046"/>
            <a:ext cx="1613711" cy="33855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1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</a:rPr>
              <a:t>Tango Medley</a:t>
            </a:r>
            <a:endParaRPr lang="he-IL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</a:endParaRPr>
          </a:p>
        </p:txBody>
      </p:sp>
      <p:sp>
        <p:nvSpPr>
          <p:cNvPr id="21" name="מלבן 20"/>
          <p:cNvSpPr/>
          <p:nvPr/>
        </p:nvSpPr>
        <p:spPr>
          <a:xfrm>
            <a:off x="5486400" y="3505200"/>
            <a:ext cx="1188147" cy="33855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1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</a:rPr>
              <a:t>El </a:t>
            </a:r>
            <a:r>
              <a:rPr lang="en-US" sz="16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</a:rPr>
              <a:t>Choclo</a:t>
            </a:r>
            <a:endParaRPr lang="he-IL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</a:endParaRPr>
          </a:p>
        </p:txBody>
      </p:sp>
      <p:sp>
        <p:nvSpPr>
          <p:cNvPr id="22" name="מלבן 21"/>
          <p:cNvSpPr/>
          <p:nvPr/>
        </p:nvSpPr>
        <p:spPr>
          <a:xfrm>
            <a:off x="6477000" y="4114800"/>
            <a:ext cx="1886607" cy="33855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1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</a:rPr>
              <a:t>Tango Argentina</a:t>
            </a:r>
            <a:endParaRPr lang="he-IL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</a:endParaRPr>
          </a:p>
        </p:txBody>
      </p:sp>
      <p:sp>
        <p:nvSpPr>
          <p:cNvPr id="23" name="מלבן 22"/>
          <p:cNvSpPr/>
          <p:nvPr/>
        </p:nvSpPr>
        <p:spPr>
          <a:xfrm>
            <a:off x="8029592" y="3776246"/>
            <a:ext cx="1114408" cy="33855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16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</a:rPr>
              <a:t>Caminito</a:t>
            </a:r>
            <a:endParaRPr lang="he-IL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</a:endParaRPr>
          </a:p>
        </p:txBody>
      </p:sp>
      <p:sp>
        <p:nvSpPr>
          <p:cNvPr id="24" name="מלבן 23"/>
          <p:cNvSpPr/>
          <p:nvPr/>
        </p:nvSpPr>
        <p:spPr>
          <a:xfrm>
            <a:off x="1778257" y="188640"/>
            <a:ext cx="5192973" cy="107721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o-RO" sz="4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</a:rPr>
              <a:t>Julio Iglesias</a:t>
            </a:r>
            <a:r>
              <a:rPr lang="ro-RO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</a:rPr>
              <a:t> </a:t>
            </a:r>
            <a:r>
              <a:rPr lang="ro-RO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</a:rPr>
              <a:t>Canciones famosas del tango</a:t>
            </a:r>
            <a:endParaRPr lang="ro-RO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</a:endParaRPr>
          </a:p>
        </p:txBody>
      </p:sp>
      <p:sp>
        <p:nvSpPr>
          <p:cNvPr id="26" name="מלבן 25"/>
          <p:cNvSpPr/>
          <p:nvPr/>
        </p:nvSpPr>
        <p:spPr>
          <a:xfrm>
            <a:off x="2491896" y="1265858"/>
            <a:ext cx="3674404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es-ES" sz="28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</a:rPr>
              <a:t>Click</a:t>
            </a:r>
            <a:r>
              <a:rPr lang="es-E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</a:rPr>
              <a:t> en </a:t>
            </a:r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</a:rPr>
              <a:t>la bailarina</a:t>
            </a:r>
            <a:endParaRPr 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6" presetID="53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Juke Box - Julio Iglesias .. 01 12 2016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Juke Box - Julio Iglesias .. 01 12 2016</Template>
  <TotalTime>6</TotalTime>
  <Words>36</Words>
  <Application>Microsoft Office PowerPoint</Application>
  <PresentationFormat>Presentación en pantalla (4:3)</PresentationFormat>
  <Paragraphs>10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6" baseType="lpstr">
      <vt:lpstr>Arial</vt:lpstr>
      <vt:lpstr>Calibri</vt:lpstr>
      <vt:lpstr>Juke Box - Julio Iglesias .. 01 12 2016</vt:lpstr>
      <vt:lpstr>Diseño predeterminado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subject>MUSIC</dc:subject>
  <dc:creator>Jose Luis</dc:creator>
  <cp:lastModifiedBy>Jose Luis</cp:lastModifiedBy>
  <cp:revision>5</cp:revision>
  <dcterms:created xsi:type="dcterms:W3CDTF">2022-01-23T11:35:59Z</dcterms:created>
  <dcterms:modified xsi:type="dcterms:W3CDTF">2022-01-23T11:42:45Z</dcterms:modified>
</cp:coreProperties>
</file>