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  <p:sldMasterId id="2147483661" r:id="rId2"/>
  </p:sldMasterIdLst>
  <p:notesMasterIdLst>
    <p:notesMasterId r:id="rId42"/>
  </p:notesMasterIdLst>
  <p:sldIdLst>
    <p:sldId id="257" r:id="rId3"/>
    <p:sldId id="258" r:id="rId4"/>
    <p:sldId id="316" r:id="rId5"/>
    <p:sldId id="260" r:id="rId6"/>
    <p:sldId id="344" r:id="rId7"/>
    <p:sldId id="261" r:id="rId8"/>
    <p:sldId id="262" r:id="rId9"/>
    <p:sldId id="266" r:id="rId10"/>
    <p:sldId id="300" r:id="rId11"/>
    <p:sldId id="299" r:id="rId12"/>
    <p:sldId id="267" r:id="rId13"/>
    <p:sldId id="309" r:id="rId14"/>
    <p:sldId id="268" r:id="rId15"/>
    <p:sldId id="297" r:id="rId16"/>
    <p:sldId id="269" r:id="rId17"/>
    <p:sldId id="298" r:id="rId18"/>
    <p:sldId id="302" r:id="rId19"/>
    <p:sldId id="307" r:id="rId20"/>
    <p:sldId id="308" r:id="rId21"/>
    <p:sldId id="310" r:id="rId22"/>
    <p:sldId id="319" r:id="rId23"/>
    <p:sldId id="320" r:id="rId24"/>
    <p:sldId id="321" r:id="rId25"/>
    <p:sldId id="322" r:id="rId26"/>
    <p:sldId id="325" r:id="rId27"/>
    <p:sldId id="326" r:id="rId28"/>
    <p:sldId id="327" r:id="rId29"/>
    <p:sldId id="328" r:id="rId30"/>
    <p:sldId id="330" r:id="rId31"/>
    <p:sldId id="331" r:id="rId32"/>
    <p:sldId id="332" r:id="rId33"/>
    <p:sldId id="336" r:id="rId34"/>
    <p:sldId id="338" r:id="rId35"/>
    <p:sldId id="339" r:id="rId36"/>
    <p:sldId id="340" r:id="rId37"/>
    <p:sldId id="341" r:id="rId38"/>
    <p:sldId id="323" r:id="rId39"/>
    <p:sldId id="265" r:id="rId40"/>
    <p:sldId id="345" r:id="rId41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MS PGothic" pitchFamily="34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MS PGothic" pitchFamily="34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MS PGothic" pitchFamily="34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MS PGothic" pitchFamily="34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MS PGothic" pitchFamily="34" charset="-128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MS PGothic" pitchFamily="34" charset="-128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MS PGothic" pitchFamily="34" charset="-128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MS PGothic" pitchFamily="34" charset="-128"/>
        <a:cs typeface="+mn-cs"/>
      </a:defRPr>
    </a:lvl9pPr>
  </p:defaultTextStyle>
  <p:modifyVerifier cryptProviderType="rsaFull" cryptAlgorithmClass="hash" cryptAlgorithmType="typeAny" cryptAlgorithmSid="4" spinCount="100000" saltData="hJBXByjhaPX1rCc+SIsXww==" hashData="P2/PajcMP7Z778hz3fLNQQ0arP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00"/>
    <a:srgbClr val="99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37" autoAdjust="0"/>
    <p:restoredTop sz="94615" autoAdjust="0"/>
  </p:normalViewPr>
  <p:slideViewPr>
    <p:cSldViewPr>
      <p:cViewPr>
        <p:scale>
          <a:sx n="47" d="100"/>
          <a:sy n="47" d="100"/>
        </p:scale>
        <p:origin x="-1656" y="-6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presProps" Target="presProps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ableStyles" Target="tableStyles.xml"/><Relationship Id="rId20" Type="http://schemas.openxmlformats.org/officeDocument/2006/relationships/slide" Target="slides/slide18.xml"/><Relationship Id="rId41" Type="http://schemas.openxmlformats.org/officeDocument/2006/relationships/slide" Target="slides/slide3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/>
          </a:p>
        </p:txBody>
      </p:sp>
      <p:sp>
        <p:nvSpPr>
          <p:cNvPr id="34820" name="Rectangle 4"/>
          <p:cNvSpPr>
            <a:spLocks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348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348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348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9DE92EDC-687A-4A30-ACE6-C9D4FC13D1B0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204161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E838E7D-E6AA-4A8A-9F32-5263269C2273}" type="slidenum">
              <a:rPr lang="en-US"/>
              <a:pPr/>
              <a:t>1</a:t>
            </a:fld>
            <a:endParaRPr lang="en-US"/>
          </a:p>
        </p:txBody>
      </p:sp>
      <p:sp>
        <p:nvSpPr>
          <p:cNvPr id="35842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D1637AA-6C82-4C33-B00D-F6189BEC5748}" type="slidenum">
              <a:rPr lang="en-US"/>
              <a:pPr/>
              <a:t>2</a:t>
            </a:fld>
            <a:endParaRPr lang="en-US"/>
          </a:p>
        </p:txBody>
      </p:sp>
      <p:sp>
        <p:nvSpPr>
          <p:cNvPr id="36866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04E6746-87FD-4130-9302-2EAEB967E291}" type="slidenum">
              <a:rPr lang="en-US"/>
              <a:pPr/>
              <a:t>3</a:t>
            </a:fld>
            <a:endParaRPr lang="en-US"/>
          </a:p>
        </p:txBody>
      </p:sp>
      <p:sp>
        <p:nvSpPr>
          <p:cNvPr id="134146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4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815086E-DD75-4558-9264-D63455B0584B}" type="slidenum">
              <a:rPr lang="en-US"/>
              <a:pPr/>
              <a:t>4</a:t>
            </a:fld>
            <a:endParaRPr lang="en-US"/>
          </a:p>
        </p:txBody>
      </p:sp>
      <p:sp>
        <p:nvSpPr>
          <p:cNvPr id="38914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38F1AFD-09B7-42EF-97F9-FE08AAC165C8}" type="slidenum">
              <a:rPr lang="en-US"/>
              <a:pPr/>
              <a:t>5</a:t>
            </a:fld>
            <a:endParaRPr lang="en-US"/>
          </a:p>
        </p:txBody>
      </p:sp>
      <p:sp>
        <p:nvSpPr>
          <p:cNvPr id="191490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14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DAD9DDD-F693-4250-B0FE-B46393653027}" type="slidenum">
              <a:rPr lang="en-US"/>
              <a:pPr/>
              <a:t>6</a:t>
            </a:fld>
            <a:endParaRPr lang="en-US"/>
          </a:p>
        </p:txBody>
      </p:sp>
      <p:sp>
        <p:nvSpPr>
          <p:cNvPr id="39938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D973638-8BB7-4A72-8270-E7A3480EE42D}" type="slidenum">
              <a:rPr lang="en-US"/>
              <a:pPr/>
              <a:t>7</a:t>
            </a:fld>
            <a:endParaRPr lang="en-US"/>
          </a:p>
        </p:txBody>
      </p:sp>
      <p:sp>
        <p:nvSpPr>
          <p:cNvPr id="40962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C4C71AD-2232-404D-9502-E70471D450B8}" type="slidenum">
              <a:rPr lang="en-US"/>
              <a:pPr/>
              <a:t>8</a:t>
            </a:fld>
            <a:endParaRPr lang="en-US"/>
          </a:p>
        </p:txBody>
      </p:sp>
      <p:sp>
        <p:nvSpPr>
          <p:cNvPr id="45058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A3C21BE-C92A-4E22-96DF-A218645E2140}" type="slidenum">
              <a:rPr lang="en-US"/>
              <a:pPr/>
              <a:t>9</a:t>
            </a:fld>
            <a:endParaRPr lang="en-US"/>
          </a:p>
        </p:txBody>
      </p:sp>
      <p:sp>
        <p:nvSpPr>
          <p:cNvPr id="99330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93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07DC095-76AB-48D2-9BE3-7E6AC2DD5492}" type="slidenum">
              <a:rPr lang="en-US"/>
              <a:pPr/>
              <a:t>10</a:t>
            </a:fld>
            <a:endParaRPr lang="en-US"/>
          </a:p>
        </p:txBody>
      </p:sp>
      <p:sp>
        <p:nvSpPr>
          <p:cNvPr id="97282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72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D83FD03-AC30-4711-A9B1-BDB9981AC7DB}" type="slidenum">
              <a:rPr lang="en-US"/>
              <a:pPr/>
              <a:t>11</a:t>
            </a:fld>
            <a:endParaRPr lang="en-US"/>
          </a:p>
        </p:txBody>
      </p:sp>
      <p:sp>
        <p:nvSpPr>
          <p:cNvPr id="46082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A9E6A91-065F-452C-AC1E-081A5E6545D5}" type="slidenum">
              <a:rPr lang="en-US"/>
              <a:pPr/>
              <a:t>12</a:t>
            </a:fld>
            <a:endParaRPr lang="en-US"/>
          </a:p>
        </p:txBody>
      </p:sp>
      <p:sp>
        <p:nvSpPr>
          <p:cNvPr id="117762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77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CA98949-A60A-48F8-BFF3-74212A4572FE}" type="slidenum">
              <a:rPr lang="en-US"/>
              <a:pPr/>
              <a:t>13</a:t>
            </a:fld>
            <a:endParaRPr lang="en-US"/>
          </a:p>
        </p:txBody>
      </p:sp>
      <p:sp>
        <p:nvSpPr>
          <p:cNvPr id="47106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160016A-ECF3-4A59-8608-37B9AB81A2AC}" type="slidenum">
              <a:rPr lang="en-US"/>
              <a:pPr/>
              <a:t>14</a:t>
            </a:fld>
            <a:endParaRPr lang="en-US"/>
          </a:p>
        </p:txBody>
      </p:sp>
      <p:sp>
        <p:nvSpPr>
          <p:cNvPr id="93186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31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43CCBE3-59A9-4CED-9929-31805D54A68B}" type="slidenum">
              <a:rPr lang="en-US"/>
              <a:pPr/>
              <a:t>15</a:t>
            </a:fld>
            <a:endParaRPr lang="en-US"/>
          </a:p>
        </p:txBody>
      </p:sp>
      <p:sp>
        <p:nvSpPr>
          <p:cNvPr id="48130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09F9653-BE8C-45FF-8767-B58EEDA42EFD}" type="slidenum">
              <a:rPr lang="en-US"/>
              <a:pPr/>
              <a:t>16</a:t>
            </a:fld>
            <a:endParaRPr lang="en-US"/>
          </a:p>
        </p:txBody>
      </p:sp>
      <p:sp>
        <p:nvSpPr>
          <p:cNvPr id="95234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52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44EAF40-7F5E-409B-953A-D92DB5F80713}" type="slidenum">
              <a:rPr lang="en-US"/>
              <a:pPr/>
              <a:t>17</a:t>
            </a:fld>
            <a:endParaRPr lang="en-US"/>
          </a:p>
        </p:txBody>
      </p:sp>
      <p:sp>
        <p:nvSpPr>
          <p:cNvPr id="103426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34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27A6986-22A2-4B69-9D42-D4CF58BD30B6}" type="slidenum">
              <a:rPr lang="en-US"/>
              <a:pPr/>
              <a:t>18</a:t>
            </a:fld>
            <a:endParaRPr lang="en-US"/>
          </a:p>
        </p:txBody>
      </p:sp>
      <p:sp>
        <p:nvSpPr>
          <p:cNvPr id="113666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36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DE38742-B751-4D6D-B270-07076A25BF1F}" type="slidenum">
              <a:rPr lang="en-US"/>
              <a:pPr/>
              <a:t>19</a:t>
            </a:fld>
            <a:endParaRPr lang="en-US"/>
          </a:p>
        </p:txBody>
      </p:sp>
      <p:sp>
        <p:nvSpPr>
          <p:cNvPr id="115714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57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60E84A5-3486-44C2-AF7F-11047FF46208}" type="slidenum">
              <a:rPr lang="en-US"/>
              <a:pPr/>
              <a:t>20</a:t>
            </a:fld>
            <a:endParaRPr lang="en-US"/>
          </a:p>
        </p:txBody>
      </p:sp>
      <p:sp>
        <p:nvSpPr>
          <p:cNvPr id="119810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98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6AAAD03-3AC9-43E8-BE11-F705937990B2}" type="slidenum">
              <a:rPr lang="en-US"/>
              <a:pPr/>
              <a:t>21</a:t>
            </a:fld>
            <a:endParaRPr lang="en-US"/>
          </a:p>
        </p:txBody>
      </p:sp>
      <p:sp>
        <p:nvSpPr>
          <p:cNvPr id="140290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0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C90A2B7-75D8-4CAF-BFD7-544B5D29D50F}" type="slidenum">
              <a:rPr lang="en-US"/>
              <a:pPr/>
              <a:t>22</a:t>
            </a:fld>
            <a:endParaRPr lang="en-US"/>
          </a:p>
        </p:txBody>
      </p:sp>
      <p:sp>
        <p:nvSpPr>
          <p:cNvPr id="142338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2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6E3F580-4502-4F41-B43A-F37755B3ED6B}" type="slidenum">
              <a:rPr lang="en-US"/>
              <a:pPr/>
              <a:t>23</a:t>
            </a:fld>
            <a:endParaRPr lang="en-US"/>
          </a:p>
        </p:txBody>
      </p:sp>
      <p:sp>
        <p:nvSpPr>
          <p:cNvPr id="144386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4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EF22E8A-6170-495F-B37F-1E5576156FCD}" type="slidenum">
              <a:rPr lang="en-US"/>
              <a:pPr/>
              <a:t>24</a:t>
            </a:fld>
            <a:endParaRPr lang="en-US"/>
          </a:p>
        </p:txBody>
      </p:sp>
      <p:sp>
        <p:nvSpPr>
          <p:cNvPr id="146434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6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32DEE88-4C86-4F5B-9D74-80F95420D329}" type="slidenum">
              <a:rPr lang="en-US"/>
              <a:pPr/>
              <a:t>25</a:t>
            </a:fld>
            <a:endParaRPr lang="en-US"/>
          </a:p>
        </p:txBody>
      </p:sp>
      <p:sp>
        <p:nvSpPr>
          <p:cNvPr id="152578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2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9503DA4-4482-43F8-816B-463518CC5343}" type="slidenum">
              <a:rPr lang="en-US"/>
              <a:pPr/>
              <a:t>26</a:t>
            </a:fld>
            <a:endParaRPr lang="en-US"/>
          </a:p>
        </p:txBody>
      </p:sp>
      <p:sp>
        <p:nvSpPr>
          <p:cNvPr id="154626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4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3B7B0E0-796F-4C52-AAD6-5B222AD6A5D9}" type="slidenum">
              <a:rPr lang="en-US"/>
              <a:pPr/>
              <a:t>27</a:t>
            </a:fld>
            <a:endParaRPr lang="en-US"/>
          </a:p>
        </p:txBody>
      </p:sp>
      <p:sp>
        <p:nvSpPr>
          <p:cNvPr id="156674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6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3AC8973-CD60-4362-BE7C-3FA33CD48FDA}" type="slidenum">
              <a:rPr lang="en-US"/>
              <a:pPr/>
              <a:t>28</a:t>
            </a:fld>
            <a:endParaRPr lang="en-US"/>
          </a:p>
        </p:txBody>
      </p:sp>
      <p:sp>
        <p:nvSpPr>
          <p:cNvPr id="158722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8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C636184-1512-42AF-9107-872A249F7854}" type="slidenum">
              <a:rPr lang="en-US"/>
              <a:pPr/>
              <a:t>29</a:t>
            </a:fld>
            <a:endParaRPr lang="en-US"/>
          </a:p>
        </p:txBody>
      </p:sp>
      <p:sp>
        <p:nvSpPr>
          <p:cNvPr id="162818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2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E89443E-9D8B-439A-88A8-E7A773671996}" type="slidenum">
              <a:rPr lang="en-US"/>
              <a:pPr/>
              <a:t>30</a:t>
            </a:fld>
            <a:endParaRPr lang="en-US"/>
          </a:p>
        </p:txBody>
      </p:sp>
      <p:sp>
        <p:nvSpPr>
          <p:cNvPr id="164866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48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911FD77-4FD6-49A1-9CF3-C434E5B8A6CB}" type="slidenum">
              <a:rPr lang="en-US"/>
              <a:pPr/>
              <a:t>31</a:t>
            </a:fld>
            <a:endParaRPr lang="en-US"/>
          </a:p>
        </p:txBody>
      </p:sp>
      <p:sp>
        <p:nvSpPr>
          <p:cNvPr id="166914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69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2F5993A-5A5F-45DE-9ABE-470AEDDF0678}" type="slidenum">
              <a:rPr lang="en-US"/>
              <a:pPr/>
              <a:t>32</a:t>
            </a:fld>
            <a:endParaRPr lang="en-US"/>
          </a:p>
        </p:txBody>
      </p:sp>
      <p:sp>
        <p:nvSpPr>
          <p:cNvPr id="175106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51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E5FA0F2-3A75-4AD9-AB9B-D3CC56ED2E46}" type="slidenum">
              <a:rPr lang="en-US"/>
              <a:pPr/>
              <a:t>33</a:t>
            </a:fld>
            <a:endParaRPr lang="en-US"/>
          </a:p>
        </p:txBody>
      </p:sp>
      <p:sp>
        <p:nvSpPr>
          <p:cNvPr id="179202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92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E1667CF-4AB4-475C-9A80-2F65C4CD793F}" type="slidenum">
              <a:rPr lang="en-US"/>
              <a:pPr/>
              <a:t>34</a:t>
            </a:fld>
            <a:endParaRPr lang="en-US"/>
          </a:p>
        </p:txBody>
      </p:sp>
      <p:sp>
        <p:nvSpPr>
          <p:cNvPr id="181250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12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44D9732-89DC-41AF-AB2A-99604124BB6A}" type="slidenum">
              <a:rPr lang="en-US"/>
              <a:pPr/>
              <a:t>35</a:t>
            </a:fld>
            <a:endParaRPr lang="en-US"/>
          </a:p>
        </p:txBody>
      </p:sp>
      <p:sp>
        <p:nvSpPr>
          <p:cNvPr id="183298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32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4325821-56BC-4A78-AACB-6154C1CAF8D1}" type="slidenum">
              <a:rPr lang="en-US"/>
              <a:pPr/>
              <a:t>36</a:t>
            </a:fld>
            <a:endParaRPr lang="en-US"/>
          </a:p>
        </p:txBody>
      </p:sp>
      <p:sp>
        <p:nvSpPr>
          <p:cNvPr id="185346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53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0441EEF-3064-4015-AFD9-DC3576386A15}" type="slidenum">
              <a:rPr lang="en-US"/>
              <a:pPr/>
              <a:t>37</a:t>
            </a:fld>
            <a:endParaRPr lang="en-US"/>
          </a:p>
        </p:txBody>
      </p:sp>
      <p:sp>
        <p:nvSpPr>
          <p:cNvPr id="148482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8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89427BA-45E6-4C1C-91A3-19FC062208C0}" type="slidenum">
              <a:rPr lang="en-US"/>
              <a:pPr/>
              <a:t>38</a:t>
            </a:fld>
            <a:endParaRPr lang="en-US"/>
          </a:p>
        </p:txBody>
      </p:sp>
      <p:sp>
        <p:nvSpPr>
          <p:cNvPr id="44034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6DBAF9-5FED-42E6-B70A-5EE61F651433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77353"/>
      </p:ext>
    </p:extLst>
  </p:cSld>
  <p:clrMapOvr>
    <a:masterClrMapping/>
  </p:clrMapOvr>
  <p:transition spd="slow" advTm="6000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E3C4F3-E3C0-4D8B-B1C2-DB71E6714E09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3664485"/>
      </p:ext>
    </p:extLst>
  </p:cSld>
  <p:clrMapOvr>
    <a:masterClrMapping/>
  </p:clrMapOvr>
  <p:transition spd="slow" advTm="600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6607DB-AB5F-4C96-81AD-73378DD14876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1090847"/>
      </p:ext>
    </p:extLst>
  </p:cSld>
  <p:clrMapOvr>
    <a:masterClrMapping/>
  </p:clrMapOvr>
  <p:transition spd="slow" advTm="600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6BA8652-59F2-4377-AAD1-2BB3F71335CD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1614797"/>
      </p:ext>
    </p:extLst>
  </p:cSld>
  <p:clrMapOvr>
    <a:masterClrMapping/>
  </p:clrMapOvr>
  <p:transition spd="slow" advTm="600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6D62BD8-01D1-419D-832C-ED4F664E3F3B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476122"/>
      </p:ext>
    </p:extLst>
  </p:cSld>
  <p:clrMapOvr>
    <a:masterClrMapping/>
  </p:clrMapOvr>
  <p:transition spd="slow" advTm="600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0DFE0A-887B-4BF7-A5E3-7D382A16B881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1249022"/>
      </p:ext>
    </p:extLst>
  </p:cSld>
  <p:clrMapOvr>
    <a:masterClrMapping/>
  </p:clrMapOvr>
  <p:transition spd="slow" advTm="6000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78D980C-1DEE-4A8D-9131-0C01736AF8AD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8033608"/>
      </p:ext>
    </p:extLst>
  </p:cSld>
  <p:clrMapOvr>
    <a:masterClrMapping/>
  </p:clrMapOvr>
  <p:transition spd="slow" advTm="6000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8DF52D4-41FC-47FA-BD0A-70598F8B1779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8026757"/>
      </p:ext>
    </p:extLst>
  </p:cSld>
  <p:clrMapOvr>
    <a:masterClrMapping/>
  </p:clrMapOvr>
  <p:transition spd="slow" advTm="6000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41A066-8D55-4FEA-9453-0D7C06D547AC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5377814"/>
      </p:ext>
    </p:extLst>
  </p:cSld>
  <p:clrMapOvr>
    <a:masterClrMapping/>
  </p:clrMapOvr>
  <p:transition spd="slow" advTm="6000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7A5D247-110E-4D41-9971-7F18FDF6EF09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4415996"/>
      </p:ext>
    </p:extLst>
  </p:cSld>
  <p:clrMapOvr>
    <a:masterClrMapping/>
  </p:clrMapOvr>
  <p:transition spd="slow" advTm="6000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AD8058-F96E-4E33-9B9B-00C6E4E8CABD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2758151"/>
      </p:ext>
    </p:extLst>
  </p:cSld>
  <p:clrMapOvr>
    <a:masterClrMapping/>
  </p:clrMapOvr>
  <p:transition spd="slow" advTm="6000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/>
          </p:nvPr>
        </p:nvSpPr>
        <p:spPr>
          <a:xfrm>
            <a:off x="685800" y="609600"/>
            <a:ext cx="7772400" cy="54864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E3DB5816-C351-4533-9DB2-E01CA4B1809D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549847"/>
      </p:ext>
    </p:extLst>
  </p:cSld>
  <p:clrMapOvr>
    <a:masterClrMapping/>
  </p:clrMapOvr>
  <p:transition spd="slow" advTm="6000">
    <p:zo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78099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688A51A-80A2-4C08-80C9-4D5E8C3DEB27}" type="slidenum">
              <a:rPr lang="en-US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 spd="slow" advTm="6000">
    <p:zo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MS PGothic" pitchFamily="34" charset="-128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MS PGothic" pitchFamily="34" charset="-128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MS PGothic" pitchFamily="34" charset="-128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MS PGothic" pitchFamily="34" charset="-128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MS PGothic" pitchFamily="34" charset="-128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MS PGothic" pitchFamily="34" charset="-128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MS PGothic" pitchFamily="34" charset="-128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MS PGothic" pitchFamily="34" charset="-128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eaLnBrk="1" hangingPunct="1"/>
            <a:endParaRPr lang="es-ES">
              <a:solidFill>
                <a:srgbClr val="000000"/>
              </a:solidFill>
              <a:ea typeface="+mn-ea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audio" Target="../media/audio1.wav"/><Relationship Id="rId7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.jpe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2.xml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4.png"/><Relationship Id="rId10" Type="http://schemas.openxmlformats.org/officeDocument/2006/relationships/image" Target="../media/image4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4" name="Text Box 22"/>
          <p:cNvSpPr txBox="1">
            <a:spLocks noChangeArrowheads="1"/>
          </p:cNvSpPr>
          <p:nvPr/>
        </p:nvSpPr>
        <p:spPr bwMode="auto">
          <a:xfrm>
            <a:off x="7451725" y="6021388"/>
            <a:ext cx="1331913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600">
                <a:solidFill>
                  <a:srgbClr val="99CCFF"/>
                </a:solidFill>
              </a:rPr>
              <a:t>DYANGO</a:t>
            </a:r>
          </a:p>
        </p:txBody>
      </p:sp>
      <p:pic>
        <p:nvPicPr>
          <p:cNvPr id="3092" name="Picture 20" descr="Imagen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7763" y="5661025"/>
            <a:ext cx="1295400" cy="857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3" name="Picture 21" descr="Imagen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5400" y="5013325"/>
            <a:ext cx="765175" cy="1517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4" descr="Alhambra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145088" cy="6854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88" name="WordArt 16"/>
          <p:cNvSpPr>
            <a:spLocks noChangeArrowheads="1" noChangeShapeType="1" noTextEdit="1"/>
          </p:cNvSpPr>
          <p:nvPr/>
        </p:nvSpPr>
        <p:spPr bwMode="auto">
          <a:xfrm>
            <a:off x="1908175" y="6308725"/>
            <a:ext cx="1439863" cy="3810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Alhambra</a:t>
            </a:r>
          </a:p>
        </p:txBody>
      </p:sp>
      <p:sp>
        <p:nvSpPr>
          <p:cNvPr id="3089" name="WordArt 17"/>
          <p:cNvSpPr>
            <a:spLocks noChangeArrowheads="1" noChangeShapeType="1" noTextEdit="1"/>
          </p:cNvSpPr>
          <p:nvPr/>
        </p:nvSpPr>
        <p:spPr bwMode="auto">
          <a:xfrm>
            <a:off x="5580063" y="1484313"/>
            <a:ext cx="2952750" cy="155257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suspiros de</a:t>
            </a:r>
          </a:p>
          <a:p>
            <a:pPr algn="ctr"/>
            <a:r>
              <a:rPr lang="es-ES" sz="3600" kern="10"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 "España"</a:t>
            </a:r>
          </a:p>
        </p:txBody>
      </p:sp>
      <p:pic>
        <p:nvPicPr>
          <p:cNvPr id="3090" name="Picture 18" descr="Imagen1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112" y="-3175"/>
            <a:ext cx="456247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1" name="Picture 19" descr="Imagen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1363" y="0"/>
            <a:ext cx="459263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0000">
    <p:zoom/>
    <p:sndAc>
      <p:stSnd loop="1">
        <p:snd r:embed="rId3" name="Suspiro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0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0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0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0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0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0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0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0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0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0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94" grpId="0"/>
      <p:bldP spid="308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8" name="Picture 12" descr="asturia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10" name="WordArt 14"/>
          <p:cNvSpPr>
            <a:spLocks noChangeArrowheads="1" noChangeShapeType="1" noTextEdit="1"/>
          </p:cNvSpPr>
          <p:nvPr/>
        </p:nvSpPr>
        <p:spPr bwMode="auto">
          <a:xfrm>
            <a:off x="395288" y="404813"/>
            <a:ext cx="1296987" cy="431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Asturias</a:t>
            </a:r>
          </a:p>
        </p:txBody>
      </p:sp>
    </p:spTree>
  </p:cSld>
  <p:clrMapOvr>
    <a:masterClrMapping/>
  </p:clrMapOvr>
  <p:transition spd="slow" advTm="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4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1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33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33124" name="Picture 4" descr="andalucia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6" name="Picture 12" descr="campo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58" name="WordArt 14"/>
          <p:cNvSpPr>
            <a:spLocks noChangeArrowheads="1" noChangeShapeType="1" noTextEdit="1"/>
          </p:cNvSpPr>
          <p:nvPr/>
        </p:nvSpPr>
        <p:spPr bwMode="auto">
          <a:xfrm>
            <a:off x="468313" y="260350"/>
            <a:ext cx="1943100" cy="3603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Extremadura</a:t>
            </a:r>
          </a:p>
        </p:txBody>
      </p:sp>
    </p:spTree>
  </p:cSld>
  <p:clrMapOvr>
    <a:masterClrMapping/>
  </p:clrMapOvr>
  <p:transition spd="slow" advTm="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6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4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904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90468" name="Picture 4" descr="casare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0469" name="WordArt 5"/>
          <p:cNvSpPr>
            <a:spLocks noChangeArrowheads="1" noChangeShapeType="1" noTextEdit="1"/>
          </p:cNvSpPr>
          <p:nvPr/>
        </p:nvSpPr>
        <p:spPr bwMode="auto">
          <a:xfrm>
            <a:off x="395288" y="260350"/>
            <a:ext cx="1223962" cy="3603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Casares</a:t>
            </a:r>
          </a:p>
        </p:txBody>
      </p:sp>
    </p:spTree>
  </p:cSld>
  <p:clrMapOvr>
    <a:masterClrMapping/>
  </p:clrMapOvr>
  <p:transition spd="slow" advTm="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904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046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9" name="Rectangle 11"/>
          <p:cNvSpPr>
            <a:spLocks noGrp="1" noChangeArrowheads="1"/>
          </p:cNvSpPr>
          <p:nvPr>
            <p:ph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180" name="Picture 12" descr="donost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50"/>
            <a:ext cx="9144000" cy="685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81" name="WordArt 13"/>
          <p:cNvSpPr>
            <a:spLocks noChangeArrowheads="1" noChangeShapeType="1" noTextEdit="1"/>
          </p:cNvSpPr>
          <p:nvPr/>
        </p:nvSpPr>
        <p:spPr bwMode="auto">
          <a:xfrm>
            <a:off x="539750" y="476250"/>
            <a:ext cx="1223963" cy="3603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Donosti</a:t>
            </a:r>
          </a:p>
        </p:txBody>
      </p:sp>
    </p:spTree>
  </p:cSld>
  <p:clrMapOvr>
    <a:masterClrMapping/>
  </p:clrMapOvr>
  <p:transition spd="slow" advTm="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7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8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03" name="Rectangle 11"/>
          <p:cNvSpPr>
            <a:spLocks noGrp="1" noChangeArrowheads="1"/>
          </p:cNvSpPr>
          <p:nvPr>
            <p:ph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8204" name="Picture 12" descr="finisterr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875"/>
            <a:ext cx="9144000" cy="6873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205" name="WordArt 13"/>
          <p:cNvSpPr>
            <a:spLocks noChangeArrowheads="1" noChangeShapeType="1" noTextEdit="1"/>
          </p:cNvSpPr>
          <p:nvPr/>
        </p:nvSpPr>
        <p:spPr bwMode="auto">
          <a:xfrm>
            <a:off x="323850" y="188913"/>
            <a:ext cx="1439863" cy="3603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Finisterre</a:t>
            </a:r>
          </a:p>
        </p:txBody>
      </p:sp>
    </p:spTree>
  </p:cSld>
  <p:clrMapOvr>
    <a:masterClrMapping/>
  </p:clrMapOvr>
  <p:transition spd="slow" advTm="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8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0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9" name="Rectangle 11"/>
          <p:cNvSpPr>
            <a:spLocks noGrp="1" noChangeArrowheads="1"/>
          </p:cNvSpPr>
          <p:nvPr>
            <p:ph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2300" name="Picture 12" descr="Tolox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301" name="WordArt 13"/>
          <p:cNvSpPr>
            <a:spLocks noChangeArrowheads="1" noChangeShapeType="1" noTextEdit="1"/>
          </p:cNvSpPr>
          <p:nvPr/>
        </p:nvSpPr>
        <p:spPr bwMode="auto">
          <a:xfrm>
            <a:off x="468313" y="333375"/>
            <a:ext cx="863600" cy="431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Tolox</a:t>
            </a:r>
          </a:p>
        </p:txBody>
      </p:sp>
    </p:spTree>
  </p:cSld>
  <p:clrMapOvr>
    <a:masterClrMapping/>
  </p:clrMapOvr>
  <p:transition spd="slow" advTm="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2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0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83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98308" name="Picture 4" descr="12448432978SkLjKW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4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62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96260" name="Picture 4" descr="castill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3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6261" name="WordArt 5"/>
          <p:cNvSpPr>
            <a:spLocks noChangeArrowheads="1" noChangeShapeType="1" noTextEdit="1"/>
          </p:cNvSpPr>
          <p:nvPr/>
        </p:nvSpPr>
        <p:spPr bwMode="auto">
          <a:xfrm>
            <a:off x="539750" y="333375"/>
            <a:ext cx="1439863" cy="3587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Calatrava</a:t>
            </a:r>
          </a:p>
        </p:txBody>
      </p:sp>
    </p:spTree>
  </p:cSld>
  <p:clrMapOvr>
    <a:masterClrMapping/>
  </p:clrMapOvr>
  <p:transition spd="slow" advTm="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96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626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23" name="Rectangle 11"/>
          <p:cNvSpPr>
            <a:spLocks noGrp="1" noChangeArrowheads="1"/>
          </p:cNvSpPr>
          <p:nvPr>
            <p:ph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3324" name="Picture 12" descr="sanfermine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325" name="WordArt 13"/>
          <p:cNvSpPr>
            <a:spLocks noChangeArrowheads="1" noChangeShapeType="1" noTextEdit="1"/>
          </p:cNvSpPr>
          <p:nvPr/>
        </p:nvSpPr>
        <p:spPr bwMode="auto">
          <a:xfrm>
            <a:off x="539750" y="404813"/>
            <a:ext cx="1574800" cy="37941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Pamplona</a:t>
            </a:r>
          </a:p>
        </p:txBody>
      </p:sp>
    </p:spTree>
  </p:cSld>
  <p:clrMapOvr>
    <a:masterClrMapping/>
  </p:clrMapOvr>
  <p:transition spd="slow" advTm="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3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2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167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16740" name="Picture 4" descr="River Urederra, Navarr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3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741" name="WordArt 5"/>
          <p:cNvSpPr>
            <a:spLocks noChangeArrowheads="1" noChangeShapeType="1" noTextEdit="1"/>
          </p:cNvSpPr>
          <p:nvPr/>
        </p:nvSpPr>
        <p:spPr bwMode="auto">
          <a:xfrm>
            <a:off x="395288" y="260350"/>
            <a:ext cx="2305050" cy="2889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rio Urederra</a:t>
            </a:r>
          </a:p>
        </p:txBody>
      </p:sp>
    </p:spTree>
  </p:cSld>
  <p:clrMapOvr>
    <a:masterClrMapping/>
  </p:clrMapOvr>
  <p:transition spd="slow" advTm="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167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674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7" name="Rectangle 11"/>
          <p:cNvSpPr>
            <a:spLocks noGrp="1" noChangeArrowheads="1"/>
          </p:cNvSpPr>
          <p:nvPr>
            <p:ph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4348" name="Picture 12" descr="lanzarot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349" name="WordArt 13"/>
          <p:cNvSpPr>
            <a:spLocks noChangeArrowheads="1" noChangeShapeType="1" noTextEdit="1"/>
          </p:cNvSpPr>
          <p:nvPr/>
        </p:nvSpPr>
        <p:spPr bwMode="auto">
          <a:xfrm>
            <a:off x="323850" y="260350"/>
            <a:ext cx="1584325" cy="3603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Lanzarote</a:t>
            </a:r>
          </a:p>
        </p:txBody>
      </p:sp>
    </p:spTree>
  </p:cSld>
  <p:clrMapOvr>
    <a:masterClrMapping/>
  </p:clrMapOvr>
  <p:transition spd="slow" advTm="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43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21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92164" name="Picture 4" descr="sanjuandegaztelugatx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2165" name="WordArt 5"/>
          <p:cNvSpPr>
            <a:spLocks noChangeArrowheads="1" noChangeShapeType="1" noTextEdit="1"/>
          </p:cNvSpPr>
          <p:nvPr/>
        </p:nvSpPr>
        <p:spPr bwMode="auto">
          <a:xfrm>
            <a:off x="3276600" y="6237288"/>
            <a:ext cx="4306888" cy="37941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San Juan de Gaztelugatxe</a:t>
            </a:r>
          </a:p>
        </p:txBody>
      </p:sp>
    </p:spTree>
  </p:cSld>
  <p:clrMapOvr>
    <a:masterClrMapping/>
  </p:clrMapOvr>
  <p:transition spd="slow" advTm="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92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6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72" name="Picture 12" descr="segovi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8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373" name="WordArt 13"/>
          <p:cNvSpPr>
            <a:spLocks noChangeArrowheads="1" noChangeShapeType="1" noTextEdit="1"/>
          </p:cNvSpPr>
          <p:nvPr/>
        </p:nvSpPr>
        <p:spPr bwMode="auto">
          <a:xfrm>
            <a:off x="539750" y="260350"/>
            <a:ext cx="1295400" cy="3603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Segovia</a:t>
            </a:r>
          </a:p>
        </p:txBody>
      </p:sp>
    </p:spTree>
  </p:cSld>
  <p:clrMapOvr>
    <a:masterClrMapping/>
  </p:clrMapOvr>
  <p:transition spd="slow" advTm="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53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7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42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94212" name="Picture 4" descr="Castillo del Almodova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3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4213" name="WordArt 5"/>
          <p:cNvSpPr>
            <a:spLocks noChangeArrowheads="1" noChangeShapeType="1" noTextEdit="1"/>
          </p:cNvSpPr>
          <p:nvPr/>
        </p:nvSpPr>
        <p:spPr bwMode="auto">
          <a:xfrm>
            <a:off x="395288" y="260350"/>
            <a:ext cx="1655762" cy="431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Almodovar</a:t>
            </a:r>
          </a:p>
        </p:txBody>
      </p:sp>
    </p:spTree>
  </p:cSld>
  <p:clrMapOvr>
    <a:masterClrMapping/>
  </p:clrMapOvr>
  <p:transition spd="slow" advTm="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94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21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024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2404" name="Picture 4" descr="ri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405" name="WordArt 5"/>
          <p:cNvSpPr>
            <a:spLocks noChangeArrowheads="1" noChangeShapeType="1" noTextEdit="1"/>
          </p:cNvSpPr>
          <p:nvPr/>
        </p:nvSpPr>
        <p:spPr bwMode="auto">
          <a:xfrm>
            <a:off x="395288" y="260350"/>
            <a:ext cx="1223962" cy="3603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rio Tinto</a:t>
            </a:r>
          </a:p>
        </p:txBody>
      </p:sp>
    </p:spTree>
  </p:cSld>
  <p:clrMapOvr>
    <a:masterClrMapping/>
  </p:clrMapOvr>
  <p:transition spd="slow" advTm="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024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0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126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12644" name="Picture 4" descr="baños geron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27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645" name="WordArt 5"/>
          <p:cNvSpPr>
            <a:spLocks noChangeArrowheads="1" noChangeShapeType="1" noTextEdit="1"/>
          </p:cNvSpPr>
          <p:nvPr/>
        </p:nvSpPr>
        <p:spPr bwMode="auto">
          <a:xfrm>
            <a:off x="611188" y="260350"/>
            <a:ext cx="1439862" cy="2889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Gerona</a:t>
            </a:r>
          </a:p>
        </p:txBody>
      </p:sp>
    </p:spTree>
  </p:cSld>
  <p:clrMapOvr>
    <a:masterClrMapping/>
  </p:clrMapOvr>
  <p:transition spd="slow" advTm="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126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4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146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14693" name="Picture 5" descr="gomer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2225"/>
            <a:ext cx="9144000" cy="6880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4694" name="WordArt 6"/>
          <p:cNvSpPr>
            <a:spLocks noChangeArrowheads="1" noChangeShapeType="1" noTextEdit="1"/>
          </p:cNvSpPr>
          <p:nvPr/>
        </p:nvSpPr>
        <p:spPr bwMode="auto">
          <a:xfrm>
            <a:off x="539750" y="333375"/>
            <a:ext cx="1655763" cy="3587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la Gomera</a:t>
            </a:r>
          </a:p>
        </p:txBody>
      </p:sp>
    </p:spTree>
  </p:cSld>
  <p:clrMapOvr>
    <a:masterClrMapping/>
  </p:clrMapOvr>
  <p:transition spd="slow" advTm="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146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469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187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18788" name="Picture 4" descr="tenerif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2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8789" name="WordArt 5"/>
          <p:cNvSpPr>
            <a:spLocks noChangeArrowheads="1" noChangeShapeType="1" noTextEdit="1"/>
          </p:cNvSpPr>
          <p:nvPr/>
        </p:nvSpPr>
        <p:spPr bwMode="auto">
          <a:xfrm>
            <a:off x="395288" y="260350"/>
            <a:ext cx="1296987" cy="3603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Tenerife</a:t>
            </a:r>
          </a:p>
        </p:txBody>
      </p:sp>
    </p:spTree>
  </p:cSld>
  <p:clrMapOvr>
    <a:masterClrMapping/>
  </p:clrMapOvr>
  <p:transition spd="slow" advTm="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187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8789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39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39268" name="Picture 4" descr="benasqu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4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9269" name="WordArt 5"/>
          <p:cNvSpPr>
            <a:spLocks noChangeArrowheads="1" noChangeShapeType="1" noTextEdit="1"/>
          </p:cNvSpPr>
          <p:nvPr/>
        </p:nvSpPr>
        <p:spPr bwMode="auto">
          <a:xfrm>
            <a:off x="395288" y="260350"/>
            <a:ext cx="2376487" cy="2889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valle Benasque</a:t>
            </a:r>
          </a:p>
        </p:txBody>
      </p:sp>
    </p:spTree>
  </p:cSld>
  <p:clrMapOvr>
    <a:masterClrMapping/>
  </p:clrMapOvr>
  <p:transition spd="slow" advTm="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39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9269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41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41316" name="Picture 4" descr="Benidor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1317" name="WordArt 5"/>
          <p:cNvSpPr>
            <a:spLocks noChangeArrowheads="1" noChangeShapeType="1" noTextEdit="1"/>
          </p:cNvSpPr>
          <p:nvPr/>
        </p:nvSpPr>
        <p:spPr bwMode="auto">
          <a:xfrm>
            <a:off x="468313" y="260350"/>
            <a:ext cx="1511300" cy="3603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Benidorm</a:t>
            </a:r>
          </a:p>
        </p:txBody>
      </p:sp>
    </p:spTree>
  </p:cSld>
  <p:clrMapOvr>
    <a:masterClrMapping/>
  </p:clrMapOvr>
  <p:transition spd="slow" advTm="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41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131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43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43364" name="Picture 4" descr="barcelona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3365" name="WordArt 5"/>
          <p:cNvSpPr>
            <a:spLocks noChangeArrowheads="1" noChangeShapeType="1" noTextEdit="1"/>
          </p:cNvSpPr>
          <p:nvPr/>
        </p:nvSpPr>
        <p:spPr bwMode="auto">
          <a:xfrm>
            <a:off x="468313" y="333375"/>
            <a:ext cx="1655762" cy="3587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Barcelona</a:t>
            </a:r>
          </a:p>
        </p:txBody>
      </p:sp>
    </p:spTree>
  </p:cSld>
  <p:clrMapOvr>
    <a:masterClrMapping/>
  </p:clrMapOvr>
  <p:transition spd="slow" advTm="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43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6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45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45412" name="Picture 4" descr="cadiz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3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5413" name="WordArt 5"/>
          <p:cNvSpPr>
            <a:spLocks noChangeArrowheads="1" noChangeShapeType="1" noTextEdit="1"/>
          </p:cNvSpPr>
          <p:nvPr/>
        </p:nvSpPr>
        <p:spPr bwMode="auto">
          <a:xfrm>
            <a:off x="323850" y="333375"/>
            <a:ext cx="1008063" cy="3587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Cadiz</a:t>
            </a:r>
          </a:p>
        </p:txBody>
      </p:sp>
    </p:spTree>
  </p:cSld>
  <p:clrMapOvr>
    <a:masterClrMapping/>
  </p:clrMapOvr>
  <p:transition spd="slow" advTm="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45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413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51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51556" name="Picture 4" descr="ibiz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1557" name="WordArt 5"/>
          <p:cNvSpPr>
            <a:spLocks noChangeArrowheads="1" noChangeShapeType="1" noTextEdit="1"/>
          </p:cNvSpPr>
          <p:nvPr/>
        </p:nvSpPr>
        <p:spPr bwMode="auto">
          <a:xfrm>
            <a:off x="468313" y="333375"/>
            <a:ext cx="935037" cy="3587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Ibiza</a:t>
            </a:r>
          </a:p>
        </p:txBody>
      </p:sp>
    </p:spTree>
  </p:cSld>
  <p:clrMapOvr>
    <a:masterClrMapping/>
  </p:clrMapOvr>
  <p:transition spd="slow" advTm="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51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1557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53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53604" name="Picture 4" descr="irat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3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3605" name="WordArt 5"/>
          <p:cNvSpPr>
            <a:spLocks noChangeArrowheads="1" noChangeShapeType="1" noTextEdit="1"/>
          </p:cNvSpPr>
          <p:nvPr/>
        </p:nvSpPr>
        <p:spPr bwMode="auto">
          <a:xfrm>
            <a:off x="6516688" y="333375"/>
            <a:ext cx="2087562" cy="3603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selva de Irati</a:t>
            </a:r>
          </a:p>
        </p:txBody>
      </p:sp>
    </p:spTree>
  </p:cSld>
  <p:clrMapOvr>
    <a:masterClrMapping/>
  </p:clrMapOvr>
  <p:transition spd="slow" advTm="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536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0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55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55652" name="Picture 4" descr="Valle de Atxond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7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5653" name="WordArt 5"/>
          <p:cNvSpPr>
            <a:spLocks noChangeArrowheads="1" noChangeShapeType="1" noTextEdit="1"/>
          </p:cNvSpPr>
          <p:nvPr/>
        </p:nvSpPr>
        <p:spPr bwMode="auto">
          <a:xfrm>
            <a:off x="395288" y="333375"/>
            <a:ext cx="2808287" cy="3587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valle de Atxondo</a:t>
            </a:r>
          </a:p>
        </p:txBody>
      </p:sp>
    </p:spTree>
  </p:cSld>
  <p:clrMapOvr>
    <a:masterClrMapping/>
  </p:clrMapOvr>
  <p:transition spd="slow" advTm="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55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5653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57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57700" name="Picture 4" descr="urroz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46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7701" name="WordArt 5"/>
          <p:cNvSpPr>
            <a:spLocks noChangeArrowheads="1" noChangeShapeType="1" noTextEdit="1"/>
          </p:cNvSpPr>
          <p:nvPr/>
        </p:nvSpPr>
        <p:spPr bwMode="auto">
          <a:xfrm>
            <a:off x="468313" y="476250"/>
            <a:ext cx="1008062" cy="3587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Urroz</a:t>
            </a:r>
          </a:p>
        </p:txBody>
      </p:sp>
    </p:spTree>
  </p:cSld>
  <p:clrMapOvr>
    <a:masterClrMapping/>
  </p:clrMapOvr>
  <p:transition spd="slow" advTm="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57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7701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617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61796" name="Picture 4" descr="Siuran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4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1797" name="WordArt 5"/>
          <p:cNvSpPr>
            <a:spLocks noChangeArrowheads="1" noChangeShapeType="1" noTextEdit="1"/>
          </p:cNvSpPr>
          <p:nvPr/>
        </p:nvSpPr>
        <p:spPr bwMode="auto">
          <a:xfrm>
            <a:off x="395288" y="333375"/>
            <a:ext cx="1223962" cy="3587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Siurana</a:t>
            </a:r>
          </a:p>
        </p:txBody>
      </p:sp>
    </p:spTree>
  </p:cSld>
  <p:clrMapOvr>
    <a:masterClrMapping/>
  </p:clrMapOvr>
  <p:transition spd="slow" advTm="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617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1797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638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63844" name="Picture 4" descr="San Lucar de Guadian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3845" name="WordArt 5"/>
          <p:cNvSpPr>
            <a:spLocks noChangeArrowheads="1" noChangeShapeType="1" noTextEdit="1"/>
          </p:cNvSpPr>
          <p:nvPr/>
        </p:nvSpPr>
        <p:spPr bwMode="auto">
          <a:xfrm>
            <a:off x="323850" y="333375"/>
            <a:ext cx="3455988" cy="37941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San Lucar de Guadiana</a:t>
            </a:r>
          </a:p>
        </p:txBody>
      </p:sp>
    </p:spTree>
  </p:cSld>
  <p:clrMapOvr>
    <a:masterClrMapping/>
  </p:clrMapOvr>
  <p:transition spd="slow" advTm="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638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45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658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65892" name="Picture 4" descr="pirineo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5893" name="WordArt 5"/>
          <p:cNvSpPr>
            <a:spLocks noChangeArrowheads="1" noChangeShapeType="1" noTextEdit="1"/>
          </p:cNvSpPr>
          <p:nvPr/>
        </p:nvSpPr>
        <p:spPr bwMode="auto">
          <a:xfrm>
            <a:off x="6588125" y="620713"/>
            <a:ext cx="2255838" cy="37941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valle de Arán</a:t>
            </a:r>
          </a:p>
        </p:txBody>
      </p:sp>
    </p:spTree>
  </p:cSld>
  <p:clrMapOvr>
    <a:masterClrMapping/>
  </p:clrMapOvr>
  <p:transition spd="slow" advTm="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658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5893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740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74084" name="Picture 4" descr="la rioj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2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4085" name="WordArt 5"/>
          <p:cNvSpPr>
            <a:spLocks noChangeArrowheads="1" noChangeShapeType="1" noTextEdit="1"/>
          </p:cNvSpPr>
          <p:nvPr/>
        </p:nvSpPr>
        <p:spPr bwMode="auto">
          <a:xfrm>
            <a:off x="684213" y="476250"/>
            <a:ext cx="1236662" cy="381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la Rioja</a:t>
            </a:r>
          </a:p>
        </p:txBody>
      </p:sp>
    </p:spTree>
  </p:cSld>
  <p:clrMapOvr>
    <a:masterClrMapping/>
  </p:clrMapOvr>
  <p:transition spd="slow" advTm="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74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085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78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78180" name="Picture 4" descr="Monell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2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8181" name="WordArt 5"/>
          <p:cNvSpPr>
            <a:spLocks noChangeArrowheads="1" noChangeShapeType="1" noTextEdit="1"/>
          </p:cNvSpPr>
          <p:nvPr/>
        </p:nvSpPr>
        <p:spPr bwMode="auto">
          <a:xfrm>
            <a:off x="539750" y="476250"/>
            <a:ext cx="1241425" cy="381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Monells</a:t>
            </a:r>
          </a:p>
        </p:txBody>
      </p:sp>
    </p:spTree>
  </p:cSld>
  <p:clrMapOvr>
    <a:masterClrMapping/>
  </p:clrMapOvr>
  <p:transition spd="slow" advTm="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78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8181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2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802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80228" name="Picture 4" descr="Os de Civi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0229" name="WordArt 5"/>
          <p:cNvSpPr>
            <a:spLocks noChangeArrowheads="1" noChangeShapeType="1" noTextEdit="1"/>
          </p:cNvSpPr>
          <p:nvPr/>
        </p:nvSpPr>
        <p:spPr bwMode="auto">
          <a:xfrm>
            <a:off x="539750" y="476250"/>
            <a:ext cx="1871663" cy="2889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Os de Civis</a:t>
            </a:r>
          </a:p>
        </p:txBody>
      </p:sp>
    </p:spTree>
  </p:cSld>
  <p:clrMapOvr>
    <a:masterClrMapping/>
  </p:clrMapOvr>
  <p:transition spd="slow" advTm="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80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0229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2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822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82276" name="Picture 4" descr="rond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350"/>
            <a:ext cx="9144000" cy="6864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2277" name="WordArt 5"/>
          <p:cNvSpPr>
            <a:spLocks noChangeArrowheads="1" noChangeShapeType="1" noTextEdit="1"/>
          </p:cNvSpPr>
          <p:nvPr/>
        </p:nvSpPr>
        <p:spPr bwMode="auto">
          <a:xfrm>
            <a:off x="250825" y="260350"/>
            <a:ext cx="1081088" cy="2889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Ronda</a:t>
            </a:r>
          </a:p>
        </p:txBody>
      </p:sp>
    </p:spTree>
  </p:cSld>
  <p:clrMapOvr>
    <a:masterClrMapping/>
  </p:clrMapOvr>
  <p:transition spd="slow" advTm="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82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2277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843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84324" name="Picture 4" descr="simanca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4325" name="WordArt 5"/>
          <p:cNvSpPr>
            <a:spLocks noChangeArrowheads="1" noChangeShapeType="1" noTextEdit="1"/>
          </p:cNvSpPr>
          <p:nvPr/>
        </p:nvSpPr>
        <p:spPr bwMode="auto">
          <a:xfrm>
            <a:off x="395288" y="333375"/>
            <a:ext cx="1439862" cy="2873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Simancas</a:t>
            </a:r>
          </a:p>
        </p:txBody>
      </p:sp>
    </p:spTree>
  </p:cSld>
  <p:clrMapOvr>
    <a:masterClrMapping/>
  </p:clrMapOvr>
  <p:transition spd="slow" advTm="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84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25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47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47460" name="Picture 4" descr="besalu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4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7461" name="WordArt 5"/>
          <p:cNvSpPr>
            <a:spLocks noChangeArrowheads="1" noChangeShapeType="1" noTextEdit="1"/>
          </p:cNvSpPr>
          <p:nvPr/>
        </p:nvSpPr>
        <p:spPr bwMode="auto">
          <a:xfrm>
            <a:off x="323850" y="333375"/>
            <a:ext cx="1223963" cy="431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Besalu</a:t>
            </a:r>
          </a:p>
        </p:txBody>
      </p:sp>
    </p:spTree>
  </p:cSld>
  <p:clrMapOvr>
    <a:masterClrMapping/>
  </p:clrMapOvr>
  <p:transition spd="slow" advTm="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47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7461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75" name="Rectangle 11"/>
          <p:cNvSpPr>
            <a:spLocks noGrp="1" noChangeArrowheads="1"/>
          </p:cNvSpPr>
          <p:nvPr>
            <p:ph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1276" name="Picture 12" descr="toroosborn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4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8" name="Picture 14" descr="toroosborn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668"/>
            <a:ext cx="9144000" cy="6854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12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12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112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es-ES" sz="1800">
              <a:solidFill>
                <a:srgbClr val="000000"/>
              </a:solidFill>
              <a:ea typeface="+mn-ea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/>
            <a:endParaRPr lang="es-ES" sz="1800">
              <a:solidFill>
                <a:srgbClr val="000000"/>
              </a:solidFill>
              <a:ea typeface="+mn-ea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  <a:ea typeface="+mn-ea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  <a:ea typeface="+mn-ea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  <a:ea typeface="+mn-ea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  <a:ea typeface="+mn-ea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  <a:ea typeface="+mn-ea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ea typeface="+mn-ea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  <a:ea typeface="+mn-ea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s-ES_tradnl" sz="1800" b="1">
                <a:solidFill>
                  <a:srgbClr val="000000"/>
                </a:solidFill>
                <a:latin typeface="Kristen ITC" pitchFamily="66" charset="0"/>
                <a:ea typeface="+mn-ea"/>
              </a:rPr>
              <a:t>Además puedes recibir powerpoints en tu correo electrónico suscribiéndote aquí:</a:t>
            </a:r>
            <a:r>
              <a:rPr lang="es-ES_tradnl" sz="1800" b="1">
                <a:solidFill>
                  <a:srgbClr val="0066FF"/>
                </a:solidFill>
                <a:ea typeface="+mn-ea"/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sz="1800" b="1">
              <a:solidFill>
                <a:srgbClr val="0066FF"/>
              </a:solidFill>
              <a:ea typeface="+mn-ea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spagne - La splendide  .. 20 03 2013">
  <a:themeElements>
    <a:clrScheme name="Blank 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lank Presentation">
      <a:majorFont>
        <a:latin typeface="Arial"/>
        <a:ea typeface="MS PGothic"/>
        <a:cs typeface=""/>
      </a:majorFont>
      <a:minorFont>
        <a:latin typeface="Arial"/>
        <a:ea typeface="MS PGothic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MS PGothic" pitchFamily="34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MS PGothic" pitchFamily="34" charset="-128"/>
          </a:defRPr>
        </a:defPPr>
      </a:lstStyle>
    </a:lnDef>
  </a:objectDefaults>
  <a:extraClrSchemeLst>
    <a:extraClrScheme>
      <a:clrScheme name="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Espagne - La splendide  .. 20 03 2013</Template>
  <TotalTime>3</TotalTime>
  <Words>115</Words>
  <Application>Microsoft Office PowerPoint</Application>
  <PresentationFormat>Presentación en pantalla (4:3)</PresentationFormat>
  <Paragraphs>78</Paragraphs>
  <Slides>39</Slides>
  <Notes>38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39</vt:i4>
      </vt:variant>
    </vt:vector>
  </HeadingPairs>
  <TitlesOfParts>
    <vt:vector size="43" baseType="lpstr">
      <vt:lpstr>Arial</vt:lpstr>
      <vt:lpstr>MS PGothic</vt:lpstr>
      <vt:lpstr>Espagne - La splendide  .. 20 03 2013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2021-08-01T16:39:08Z</dcterms:created>
  <dcterms:modified xsi:type="dcterms:W3CDTF">2021-08-01T16:42:45Z</dcterms:modified>
</cp:coreProperties>
</file>