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4" r:id="rId9"/>
    <p:sldId id="263" r:id="rId10"/>
    <p:sldId id="262" r:id="rId11"/>
    <p:sldId id="266" r:id="rId12"/>
    <p:sldId id="267" r:id="rId13"/>
    <p:sldId id="265" r:id="rId14"/>
    <p:sldId id="268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9wegoiCvabbxdFKn5eQJA" hashData="KP92WLtMoTO3WrNNEMb5z5PR6y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CC00"/>
    <a:srgbClr val="FF00FF"/>
    <a:srgbClr val="FF0000"/>
    <a:srgbClr val="3366CC"/>
    <a:srgbClr val="006600"/>
    <a:srgbClr val="FFFF00"/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9BD0EC-5837-45F0-8529-8C7D152432B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58B310-D0D8-4198-9E7E-95897ACBD76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FD7707-13F6-4171-BF45-7C1C3228A2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1CDC46-1767-4CC5-A4F3-F60A3F3BAC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481D99-7A88-4F01-AE58-A84DC4DFA3D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D20524-3571-45A3-AB95-08708A8B936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EA496-1B70-4D78-A5B8-0672ED74C0E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6B2D57-D3FE-446C-85C6-E0EC1BD955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AE8635-69F2-42A1-812D-41EFFF02C66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30C08-9438-434E-9706-E6C8567A5A8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18AB26-210A-49EF-84CA-7499C832609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B8B0D-BD52-4121-B36D-5FB4A67F281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8B815E0-3DC3-4C1A-AD2F-372B70A851B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6FE7FDE-C431-430A-90A7-BC2E59221E7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ao-despontar-do-sol-nasce-a-aleg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8" name="WordArt 10" descr="7s"/>
          <p:cNvSpPr>
            <a:spLocks noChangeArrowheads="1" noChangeShapeType="1" noTextEdit="1"/>
          </p:cNvSpPr>
          <p:nvPr/>
        </p:nvSpPr>
        <p:spPr bwMode="auto">
          <a:xfrm>
            <a:off x="3779838" y="692150"/>
            <a:ext cx="4733925" cy="1885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600" b="1" i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Cataneo BT"/>
              </a:rPr>
              <a:t>Sólo se vive </a:t>
            </a:r>
          </a:p>
          <a:p>
            <a:pPr algn="ctr"/>
            <a:r>
              <a:rPr lang="es-ES" sz="6600" b="1" i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Cataneo BT"/>
              </a:rPr>
              <a:t>una vez</a:t>
            </a:r>
          </a:p>
        </p:txBody>
      </p:sp>
      <p:sp>
        <p:nvSpPr>
          <p:cNvPr id="2059" name="WordArt 11" descr="7s"/>
          <p:cNvSpPr>
            <a:spLocks noChangeArrowheads="1" noChangeShapeType="1" noTextEdit="1"/>
          </p:cNvSpPr>
          <p:nvPr/>
        </p:nvSpPr>
        <p:spPr bwMode="auto">
          <a:xfrm>
            <a:off x="4427538" y="3357563"/>
            <a:ext cx="2390775" cy="800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Cataneo BT"/>
              </a:rPr>
              <a:t>Intérpretes:</a:t>
            </a:r>
          </a:p>
          <a:p>
            <a:pPr algn="ctr"/>
            <a:r>
              <a:rPr lang="es-ES" sz="28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Cataneo BT"/>
              </a:rPr>
              <a:t>Azúcar Moreno</a:t>
            </a:r>
          </a:p>
        </p:txBody>
      </p:sp>
      <p:sp>
        <p:nvSpPr>
          <p:cNvPr id="2060" name="WordArt 12" descr="7s"/>
          <p:cNvSpPr>
            <a:spLocks noChangeArrowheads="1" noChangeShapeType="1" noTextEdit="1"/>
          </p:cNvSpPr>
          <p:nvPr/>
        </p:nvSpPr>
        <p:spPr bwMode="auto">
          <a:xfrm>
            <a:off x="3492500" y="5805488"/>
            <a:ext cx="2447925" cy="800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i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Cataneo BT"/>
              </a:rPr>
              <a:t>Diseño:</a:t>
            </a:r>
          </a:p>
          <a:p>
            <a:pPr algn="ctr"/>
            <a:r>
              <a:rPr lang="es-ES" sz="2800" b="1" i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Cataneo BT"/>
              </a:rPr>
              <a:t>Marta Carretero</a:t>
            </a:r>
          </a:p>
        </p:txBody>
      </p:sp>
    </p:spTree>
  </p:cSld>
  <p:clrMapOvr>
    <a:masterClrMapping/>
  </p:clrMapOvr>
  <p:transition spd="slow" advTm="9000">
    <p:fade/>
    <p:sndAc>
      <p:stSnd>
        <p:snd r:embed="rId2" name="solo se vive una vez-Las Azucar More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 animBg="1"/>
      <p:bldP spid="2059" grpId="0" animBg="1"/>
      <p:bldP spid="206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aleg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3078" name="Picture 6" descr="aleg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3079" name="Picture 7" descr="aleg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3080" name="Picture 8" descr="aleg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082" name="Picture 10" descr="alegria-vivi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3083" name="Picture 11" descr="alegria-vivi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3084" name="Picture 12" descr="alegria-vivi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3085" name="Picture 13" descr="alegria-vivi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089" name="Picture 17" descr="alegria+joy+hapines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090" name="Picture 18" descr="alegria+joy+hapines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3091" name="Picture 19" descr="alegria+joy+hapines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3092" name="Picture 20" descr="alegria+joy+hapines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5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5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5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5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legria-Neemias-8-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1" name="Oval 5"/>
          <p:cNvSpPr>
            <a:spLocks noChangeArrowheads="1"/>
          </p:cNvSpPr>
          <p:nvPr/>
        </p:nvSpPr>
        <p:spPr bwMode="auto">
          <a:xfrm>
            <a:off x="6443663" y="4005263"/>
            <a:ext cx="1728787" cy="57626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7524750" y="6237288"/>
            <a:ext cx="1295400" cy="360362"/>
          </a:xfrm>
          <a:prstGeom prst="rect">
            <a:avLst/>
          </a:prstGeom>
          <a:solidFill>
            <a:srgbClr val="3366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105" name="Picture 9" descr="aleg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429000"/>
            <a:ext cx="8713788" cy="3429000"/>
          </a:xfrm>
          <a:prstGeom prst="rect">
            <a:avLst/>
          </a:prstGeom>
          <a:noFill/>
        </p:spPr>
      </p:pic>
      <p:pic>
        <p:nvPicPr>
          <p:cNvPr id="4106" name="Picture 10" descr="aleg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0"/>
            <a:ext cx="8713788" cy="3429000"/>
          </a:xfrm>
          <a:prstGeom prst="rect">
            <a:avLst/>
          </a:prstGeom>
          <a:noFill/>
        </p:spPr>
      </p:pic>
      <p:pic>
        <p:nvPicPr>
          <p:cNvPr id="4108" name="Picture 12" descr="Alegria+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10" name="Picture 14" descr="0758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a-alegria-de-viv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126" name="Picture 6" descr="a-alegria-de-viv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127" name="Picture 7" descr="a-alegria-de-viv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5128" name="Picture 8" descr="a-alegria-de-viv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5130" name="Picture 10" descr="true_colors____by_Qa9ed2000copia_th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5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6" name="Picture 12" descr="palabra+alegria+-+circu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62" name="AutoShape 18" descr="Burbuja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6165" name="Oval 21"/>
          <p:cNvSpPr>
            <a:spLocks noChangeArrowheads="1"/>
          </p:cNvSpPr>
          <p:nvPr/>
        </p:nvSpPr>
        <p:spPr bwMode="auto">
          <a:xfrm>
            <a:off x="8532813" y="333375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66" name="Oval 22"/>
          <p:cNvSpPr>
            <a:spLocks noChangeArrowheads="1"/>
          </p:cNvSpPr>
          <p:nvPr/>
        </p:nvSpPr>
        <p:spPr bwMode="auto">
          <a:xfrm>
            <a:off x="7524750" y="908050"/>
            <a:ext cx="215900" cy="2159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67" name="Oval 23"/>
          <p:cNvSpPr>
            <a:spLocks noChangeArrowheads="1"/>
          </p:cNvSpPr>
          <p:nvPr/>
        </p:nvSpPr>
        <p:spPr bwMode="auto">
          <a:xfrm>
            <a:off x="6227763" y="260350"/>
            <a:ext cx="215900" cy="215900"/>
          </a:xfrm>
          <a:prstGeom prst="ellipse">
            <a:avLst/>
          </a:prstGeom>
          <a:solidFill>
            <a:srgbClr val="0099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68" name="Oval 24"/>
          <p:cNvSpPr>
            <a:spLocks noChangeArrowheads="1"/>
          </p:cNvSpPr>
          <p:nvPr/>
        </p:nvSpPr>
        <p:spPr bwMode="auto">
          <a:xfrm>
            <a:off x="5508625" y="981075"/>
            <a:ext cx="215900" cy="2159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69" name="Oval 25"/>
          <p:cNvSpPr>
            <a:spLocks noChangeArrowheads="1"/>
          </p:cNvSpPr>
          <p:nvPr/>
        </p:nvSpPr>
        <p:spPr bwMode="auto">
          <a:xfrm>
            <a:off x="3995738" y="404813"/>
            <a:ext cx="215900" cy="215900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70" name="Oval 26"/>
          <p:cNvSpPr>
            <a:spLocks noChangeArrowheads="1"/>
          </p:cNvSpPr>
          <p:nvPr/>
        </p:nvSpPr>
        <p:spPr bwMode="auto">
          <a:xfrm>
            <a:off x="2843213" y="1052513"/>
            <a:ext cx="215900" cy="215900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71" name="Oval 27"/>
          <p:cNvSpPr>
            <a:spLocks noChangeArrowheads="1"/>
          </p:cNvSpPr>
          <p:nvPr/>
        </p:nvSpPr>
        <p:spPr bwMode="auto">
          <a:xfrm>
            <a:off x="1692275" y="333375"/>
            <a:ext cx="215900" cy="215900"/>
          </a:xfrm>
          <a:prstGeom prst="ellipse">
            <a:avLst/>
          </a:prstGeom>
          <a:solidFill>
            <a:srgbClr val="3366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72" name="Oval 28"/>
          <p:cNvSpPr>
            <a:spLocks noChangeArrowheads="1"/>
          </p:cNvSpPr>
          <p:nvPr/>
        </p:nvSpPr>
        <p:spPr bwMode="auto">
          <a:xfrm>
            <a:off x="179388" y="9080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73" name="Oval 29"/>
          <p:cNvSpPr>
            <a:spLocks noChangeArrowheads="1"/>
          </p:cNvSpPr>
          <p:nvPr/>
        </p:nvSpPr>
        <p:spPr bwMode="auto">
          <a:xfrm>
            <a:off x="7956550" y="6021388"/>
            <a:ext cx="215900" cy="2159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74" name="Oval 30"/>
          <p:cNvSpPr>
            <a:spLocks noChangeArrowheads="1"/>
          </p:cNvSpPr>
          <p:nvPr/>
        </p:nvSpPr>
        <p:spPr bwMode="auto">
          <a:xfrm>
            <a:off x="6443663" y="5516563"/>
            <a:ext cx="215900" cy="215900"/>
          </a:xfrm>
          <a:prstGeom prst="ellipse">
            <a:avLst/>
          </a:prstGeom>
          <a:solidFill>
            <a:srgbClr val="3366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75" name="Oval 31"/>
          <p:cNvSpPr>
            <a:spLocks noChangeArrowheads="1"/>
          </p:cNvSpPr>
          <p:nvPr/>
        </p:nvSpPr>
        <p:spPr bwMode="auto">
          <a:xfrm>
            <a:off x="5364163" y="6165850"/>
            <a:ext cx="215900" cy="2159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76" name="Oval 32"/>
          <p:cNvSpPr>
            <a:spLocks noChangeArrowheads="1"/>
          </p:cNvSpPr>
          <p:nvPr/>
        </p:nvSpPr>
        <p:spPr bwMode="auto">
          <a:xfrm>
            <a:off x="3851275" y="5589588"/>
            <a:ext cx="215900" cy="215900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77" name="Oval 33"/>
          <p:cNvSpPr>
            <a:spLocks noChangeArrowheads="1"/>
          </p:cNvSpPr>
          <p:nvPr/>
        </p:nvSpPr>
        <p:spPr bwMode="auto">
          <a:xfrm>
            <a:off x="2627313" y="6237288"/>
            <a:ext cx="215900" cy="215900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78" name="Oval 34"/>
          <p:cNvSpPr>
            <a:spLocks noChangeArrowheads="1"/>
          </p:cNvSpPr>
          <p:nvPr/>
        </p:nvSpPr>
        <p:spPr bwMode="auto">
          <a:xfrm>
            <a:off x="1547813" y="5516563"/>
            <a:ext cx="215900" cy="215900"/>
          </a:xfrm>
          <a:prstGeom prst="ellipse">
            <a:avLst/>
          </a:prstGeom>
          <a:solidFill>
            <a:srgbClr val="3333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79" name="Oval 35"/>
          <p:cNvSpPr>
            <a:spLocks noChangeArrowheads="1"/>
          </p:cNvSpPr>
          <p:nvPr/>
        </p:nvSpPr>
        <p:spPr bwMode="auto">
          <a:xfrm>
            <a:off x="539750" y="6092825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6180" name="Picture 36" descr="un-soplo-de-alegria-640x640x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6181" name="Picture 37" descr="un-soplo-de-alegria-640x640x8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6186" name="Picture 42" descr="alegria-juventud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6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Pocoyo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9467850" cy="7072313"/>
          </a:xfrm>
          <a:prstGeom prst="rect">
            <a:avLst/>
          </a:prstGeom>
          <a:noFill/>
        </p:spPr>
      </p:pic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7019925" y="6453188"/>
            <a:ext cx="1944688" cy="5762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7178" name="Picture 10" descr="3092087956_2c89f5f429_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</p:spPr>
      </p:pic>
      <p:pic>
        <p:nvPicPr>
          <p:cNvPr id="7181" name="Picture 13" descr="Alegr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7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1" name="Picture 11" descr="alegria-vectori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53" name="Picture 13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0254" name="Picture 14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0255" name="Picture 15" descr="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0256" name="Picture 16" descr="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0257" name="Picture 17" descr="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50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1" dur="5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circulos-alegria_6944_1024x76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5" name="Picture 9" descr="4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</p:spPr>
      </p:pic>
      <p:pic>
        <p:nvPicPr>
          <p:cNvPr id="9226" name="Picture 10" descr="Tube de fleur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125" y="6237288"/>
            <a:ext cx="684213" cy="620712"/>
          </a:xfrm>
          <a:prstGeom prst="rect">
            <a:avLst/>
          </a:prstGeom>
          <a:noFill/>
        </p:spPr>
      </p:pic>
      <p:pic>
        <p:nvPicPr>
          <p:cNvPr id="9227" name="Picture 11" descr="Tube de fleur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488" y="6237288"/>
            <a:ext cx="684212" cy="620712"/>
          </a:xfrm>
          <a:prstGeom prst="rect">
            <a:avLst/>
          </a:prstGeom>
          <a:noFill/>
        </p:spPr>
      </p:pic>
      <p:pic>
        <p:nvPicPr>
          <p:cNvPr id="9228" name="Picture 12" descr="Tube de fleur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6237288"/>
            <a:ext cx="684213" cy="620712"/>
          </a:xfrm>
          <a:prstGeom prst="rect">
            <a:avLst/>
          </a:prstGeom>
          <a:noFill/>
        </p:spPr>
      </p:pic>
      <p:pic>
        <p:nvPicPr>
          <p:cNvPr id="9229" name="Picture 13" descr="Tube de fleur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6237288"/>
            <a:ext cx="684213" cy="620712"/>
          </a:xfrm>
          <a:prstGeom prst="rect">
            <a:avLst/>
          </a:prstGeom>
          <a:noFill/>
        </p:spPr>
      </p:pic>
      <p:pic>
        <p:nvPicPr>
          <p:cNvPr id="9230" name="Picture 14" descr="Tube de fleur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6237288"/>
            <a:ext cx="684212" cy="620712"/>
          </a:xfrm>
          <a:prstGeom prst="rect">
            <a:avLst/>
          </a:prstGeom>
          <a:noFill/>
        </p:spPr>
      </p:pic>
      <p:pic>
        <p:nvPicPr>
          <p:cNvPr id="9231" name="Picture 15" descr="Tube de fleur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16913" y="6237288"/>
            <a:ext cx="684212" cy="620712"/>
          </a:xfrm>
          <a:prstGeom prst="rect">
            <a:avLst/>
          </a:prstGeom>
          <a:noFill/>
        </p:spPr>
      </p:pic>
      <p:pic>
        <p:nvPicPr>
          <p:cNvPr id="9235" name="Picture 19" descr="alegria-da-salvaca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9236" name="Picture 20" descr="alegria-da-salvacao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Alegria_By_Javier_Wallpaper_s61y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2" name="Picture 10" descr="hapines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259013"/>
            <a:ext cx="9144000" cy="11430001"/>
          </a:xfrm>
          <a:prstGeom prst="rect">
            <a:avLst/>
          </a:prstGeom>
          <a:noFill/>
        </p:spPr>
      </p:pic>
      <p:pic>
        <p:nvPicPr>
          <p:cNvPr id="8204" name="Picture 12" descr="armatucoso-alegria-alegria-y-mucha-mas-alegria-3883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47813" y="476250"/>
            <a:ext cx="6038850" cy="5857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6" name="Oval 8" descr="Imagen156"/>
          <p:cNvSpPr>
            <a:spLocks noChangeArrowheads="1"/>
          </p:cNvSpPr>
          <p:nvPr/>
        </p:nvSpPr>
        <p:spPr bwMode="auto">
          <a:xfrm>
            <a:off x="4751388" y="3429000"/>
            <a:ext cx="4392612" cy="3168650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2297" name="Oval 9" descr="Imagen156"/>
          <p:cNvSpPr>
            <a:spLocks noChangeArrowheads="1"/>
          </p:cNvSpPr>
          <p:nvPr/>
        </p:nvSpPr>
        <p:spPr bwMode="auto">
          <a:xfrm>
            <a:off x="4751388" y="188913"/>
            <a:ext cx="4392612" cy="3168650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2298" name="Oval 10" descr="Imagen156"/>
          <p:cNvSpPr>
            <a:spLocks noChangeArrowheads="1"/>
          </p:cNvSpPr>
          <p:nvPr/>
        </p:nvSpPr>
        <p:spPr bwMode="auto">
          <a:xfrm>
            <a:off x="179388" y="3689350"/>
            <a:ext cx="4392612" cy="3168650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2299" name="Oval 11" descr="Imagen156"/>
          <p:cNvSpPr>
            <a:spLocks noChangeArrowheads="1"/>
          </p:cNvSpPr>
          <p:nvPr/>
        </p:nvSpPr>
        <p:spPr bwMode="auto">
          <a:xfrm>
            <a:off x="179388" y="188913"/>
            <a:ext cx="4392612" cy="3168650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2300" name="Oval 12" descr="Imagen156"/>
          <p:cNvSpPr>
            <a:spLocks noChangeArrowheads="1"/>
          </p:cNvSpPr>
          <p:nvPr/>
        </p:nvSpPr>
        <p:spPr bwMode="auto">
          <a:xfrm>
            <a:off x="2700338" y="1773238"/>
            <a:ext cx="4392612" cy="3168650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2302" name="Picture 14" descr="Alegr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2303" name="Picture 15" descr="Alegr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2304" name="Picture 16" descr="Alegr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2305" name="Picture 17" descr="Alegr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animBg="1"/>
      <p:bldP spid="12297" grpId="0" animBg="1"/>
      <p:bldP spid="12298" grpId="0" animBg="1"/>
      <p:bldP spid="12299" grpId="0" animBg="1"/>
      <p:bldP spid="1230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jugar-bola-bolas-colorido-diversion-alegria_121-716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9" name="Picture 7" descr="Deus-alegria-da-minha-juventud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21" name="Picture 9" descr="alegr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tarjeta-toda-ocasion-9FIJ002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692150"/>
            <a:ext cx="6862762" cy="5338763"/>
          </a:xfrm>
          <a:prstGeom prst="rect">
            <a:avLst/>
          </a:prstGeom>
          <a:noFill/>
          <a:ln w="76200" cmpd="tri">
            <a:solidFill>
              <a:schemeClr val="folHlink"/>
            </a:solidFill>
            <a:miter lim="800000"/>
            <a:headEnd/>
            <a:tailEnd/>
          </a:ln>
        </p:spPr>
      </p:pic>
      <p:pic>
        <p:nvPicPr>
          <p:cNvPr id="10" name="Picture 2" descr="E:\IMAGENES\GIF\Flores\flornaranj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25" y="5451485"/>
            <a:ext cx="576064" cy="49817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" name="Picture 2" descr="E:\IMAGENES\GIF\Flores\flornaranj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9450" y="5451485"/>
            <a:ext cx="576064" cy="49817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" name="Picture 2" descr="E:\IMAGENES\GIF\Flores\flornaranj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87" y="5451485"/>
            <a:ext cx="576065" cy="49817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4" name="Picture 2" descr="E:\IMAGENES\GIF\Flores\flornaranj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7287" y="5451485"/>
            <a:ext cx="576065" cy="49817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" name="Picture 2" descr="E:\IMAGENES\GIF\Flores\flornaranj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63900" y="5451485"/>
            <a:ext cx="576064" cy="49817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" name="Picture 2" descr="E:\IMAGENES\GIF\Flores\flornaranj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5125" y="5522923"/>
            <a:ext cx="576064" cy="498177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" name="Picture 2" descr="E:\IMAGENES\GIF\Flores\flornaranj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44762" y="5522923"/>
            <a:ext cx="576065" cy="498177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8" name="Picture 2" descr="E:\IMAGENES\GIF\Flores\flornaranj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81162" y="5235585"/>
            <a:ext cx="576065" cy="49817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9" name="Picture 2" descr="E:\IMAGENES\GIF\Flores\flornaranj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0300" y="5522923"/>
            <a:ext cx="576064" cy="498177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LO SE VIVE UNA VEZ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SOLO SE VIVE UNA VEZ</Template>
  <TotalTime>5</TotalTime>
  <Words>73</Words>
  <Application>Microsoft Office PowerPoint</Application>
  <PresentationFormat>Presentación en pantalla (4:3)</PresentationFormat>
  <Paragraphs>34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SOLO SE VIVE UNA VEZ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2014-01-05T15:20:10Z</dcterms:created>
  <dcterms:modified xsi:type="dcterms:W3CDTF">2014-01-05T15:25:12Z</dcterms:modified>
</cp:coreProperties>
</file>