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503" r:id="rId3"/>
    <p:sldId id="481" r:id="rId4"/>
    <p:sldId id="482" r:id="rId5"/>
    <p:sldId id="501" r:id="rId6"/>
    <p:sldId id="485" r:id="rId7"/>
    <p:sldId id="486" r:id="rId8"/>
    <p:sldId id="487" r:id="rId9"/>
    <p:sldId id="488" r:id="rId10"/>
    <p:sldId id="489" r:id="rId11"/>
    <p:sldId id="492" r:id="rId12"/>
    <p:sldId id="493" r:id="rId13"/>
    <p:sldId id="494" r:id="rId14"/>
    <p:sldId id="495" r:id="rId15"/>
    <p:sldId id="496" r:id="rId16"/>
    <p:sldId id="497" r:id="rId17"/>
    <p:sldId id="498" r:id="rId18"/>
    <p:sldId id="504" r:id="rId19"/>
    <p:sldId id="505" r:id="rId20"/>
  </p:sldIdLst>
  <p:sldSz cx="11198225" cy="6858000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KTwcGmMfIegaandxMchKw==" hashData="hmHGkgdrK6fqxDluajAHhKoN9J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FF33"/>
    <a:srgbClr val="004620"/>
    <a:srgbClr val="008E40"/>
    <a:srgbClr val="009E47"/>
    <a:srgbClr val="FF9900"/>
    <a:srgbClr val="0000FF"/>
    <a:srgbClr val="800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2062" autoAdjust="0"/>
    <p:restoredTop sz="94451" autoAdjust="0"/>
  </p:normalViewPr>
  <p:slideViewPr>
    <p:cSldViewPr>
      <p:cViewPr>
        <p:scale>
          <a:sx n="50" d="100"/>
          <a:sy n="50" d="100"/>
        </p:scale>
        <p:origin x="-1242" y="-558"/>
      </p:cViewPr>
      <p:guideLst>
        <p:guide orient="horz" pos="2160"/>
        <p:guide pos="35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B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0BE7EFD-74E3-4853-833F-6DFB28A23152}" type="datetimeFigureOut">
              <a:rPr lang="es-BO"/>
              <a:pPr>
                <a:defRPr/>
              </a:pPr>
              <a:t>25/11/2014</a:t>
            </a:fld>
            <a:endParaRPr lang="es-B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30238" y="685800"/>
            <a:ext cx="5597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BO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s-BO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B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30B0374-16EB-43C8-9F80-16200D1D7278}" type="slidenum">
              <a:rPr lang="es-BO"/>
              <a:pPr>
                <a:defRPr/>
              </a:pPr>
              <a:t>‹Nº›</a:t>
            </a:fld>
            <a:endParaRPr lang="es-B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13A8D1-3C11-40AD-BF4C-805A0E8A5856}" type="datetimeFigureOut">
              <a:rPr lang="hu-HU"/>
              <a:pPr>
                <a:defRPr/>
              </a:pPr>
              <a:t>2014. 11. 25.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34FD5-67BE-46CE-8EBC-478065DEA5E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AF0E20-A570-4077-8655-50361A24C8D2}" type="datetimeFigureOut">
              <a:rPr lang="hu-HU"/>
              <a:pPr>
                <a:defRPr/>
              </a:pPr>
              <a:t>2014. 11. 25.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6344A-6B7E-499C-B2EF-B9CB873378CE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73DDA-1B0A-4BD6-9DCB-A70A7A68EF03}" type="datetimeFigureOut">
              <a:rPr lang="hu-HU"/>
              <a:pPr>
                <a:defRPr/>
              </a:pPr>
              <a:t>2014. 11. 25.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EA200-6F87-4A1B-AD69-79CEAE934FD6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DD06F-CE00-430F-9B83-7DD16669B558}" type="datetimeFigureOut">
              <a:rPr lang="hu-HU"/>
              <a:pPr>
                <a:defRPr/>
              </a:pPr>
              <a:t>2014. 11. 25.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B9F34-1287-4364-8DA3-4A006FD2C46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1465B-15E4-4127-8293-C5FFCC6B417D}" type="datetimeFigureOut">
              <a:rPr lang="hu-HU"/>
              <a:pPr>
                <a:defRPr/>
              </a:pPr>
              <a:t>2014. 11. 25.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96FA1-2230-4338-9B11-6D1359D79908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9619E-B211-4ADC-B877-E27D864697C5}" type="datetimeFigureOut">
              <a:rPr lang="hu-HU"/>
              <a:pPr>
                <a:defRPr/>
              </a:pPr>
              <a:t>2014. 11. 25.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01930-C164-46DC-A828-E8103BEFDD1D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4E3CC-996F-475B-9A26-F88CA38164E0}" type="datetimeFigureOut">
              <a:rPr lang="hu-HU"/>
              <a:pPr>
                <a:defRPr/>
              </a:pPr>
              <a:t>2014. 11. 25.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0D82D-8011-4C67-9DEB-CEBAF43AB6A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09439-BBEE-4364-828C-52B25BE27F16}" type="datetimeFigureOut">
              <a:rPr lang="hu-HU"/>
              <a:pPr>
                <a:defRPr/>
              </a:pPr>
              <a:t>2014. 11. 25.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8F96D-3D4E-464F-B775-23AC3679D660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136B0-D52D-4456-AB4C-D6E89A486EBC}" type="datetimeFigureOut">
              <a:rPr lang="hu-HU"/>
              <a:pPr>
                <a:defRPr/>
              </a:pPr>
              <a:t>2014. 11. 25.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EC999-5F01-4319-87D7-D1DB9A82B72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6200A-6AA4-4378-A1EC-AA151A4DA316}" type="datetimeFigureOut">
              <a:rPr lang="hu-HU"/>
              <a:pPr>
                <a:defRPr/>
              </a:pPr>
              <a:t>2014. 11. 25.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DF561E-9480-4758-A96A-FCB4741C5438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DCE31-A158-468D-A09B-63C72505EC9F}" type="datetimeFigureOut">
              <a:rPr lang="hu-HU"/>
              <a:pPr>
                <a:defRPr/>
              </a:pPr>
              <a:t>2014. 11. 25.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2FCAE-5412-4C82-970C-E1F294939184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9867" y="2130428"/>
            <a:ext cx="951849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79734" y="3886200"/>
            <a:ext cx="7838758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155856-439E-4AC9-BA7F-D6CF83B5D76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560388" y="274638"/>
            <a:ext cx="100774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560388" y="1600200"/>
            <a:ext cx="1007745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560388" y="6356350"/>
            <a:ext cx="2613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D72B6C7-E7E1-49B5-9AAA-FB61F8CF4F98}" type="datetimeFigureOut">
              <a:rPr lang="hu-HU"/>
              <a:pPr>
                <a:defRPr/>
              </a:pPr>
              <a:t>2014. 11. 25.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825875" y="6356350"/>
            <a:ext cx="35464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024813" y="6356350"/>
            <a:ext cx="2613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F952CE3-774A-4DC4-88C8-4706FE756AE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8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59911" y="274638"/>
            <a:ext cx="1007840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9911" y="1600201"/>
            <a:ext cx="1007840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59911" y="6245225"/>
            <a:ext cx="2612919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26060" y="6245225"/>
            <a:ext cx="354610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25395" y="6245225"/>
            <a:ext cx="2612919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B1070BD-7F1B-4A25-91E0-16921FF6A64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1"/>
          <p:cNvSpPr txBox="1">
            <a:spLocks noChangeArrowheads="1"/>
          </p:cNvSpPr>
          <p:nvPr/>
        </p:nvSpPr>
        <p:spPr bwMode="auto">
          <a:xfrm>
            <a:off x="6894513" y="3789363"/>
            <a:ext cx="33845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solidFill>
                  <a:srgbClr val="004620"/>
                </a:solidFill>
                <a:latin typeface="Arial Black" pitchFamily="34" charset="0"/>
              </a:rPr>
              <a:t>walnalo@yahoo.es</a:t>
            </a:r>
            <a:endParaRPr lang="es-BO" sz="2400">
              <a:solidFill>
                <a:srgbClr val="004620"/>
              </a:solidFill>
              <a:latin typeface="Arial Black" pitchFamily="34" charset="0"/>
            </a:endParaRPr>
          </a:p>
        </p:txBody>
      </p:sp>
      <p:pic>
        <p:nvPicPr>
          <p:cNvPr id="2051" name="Picture 1" descr="sinfonia en verde faroles0a.jpg"/>
          <p:cNvPicPr>
            <a:picLocks noChangeAspect="1"/>
          </p:cNvPicPr>
          <p:nvPr/>
        </p:nvPicPr>
        <p:blipFill>
          <a:blip r:embed="rId4" cstate="print"/>
          <a:srcRect t="25850" r="11635" b="10419"/>
          <a:stretch>
            <a:fillRect/>
          </a:stretch>
        </p:blipFill>
        <p:spPr bwMode="auto">
          <a:xfrm>
            <a:off x="4159250" y="0"/>
            <a:ext cx="7038975" cy="378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2"/>
          <p:cNvSpPr>
            <a:spLocks noChangeArrowheads="1"/>
          </p:cNvSpPr>
          <p:nvPr/>
        </p:nvSpPr>
        <p:spPr bwMode="auto">
          <a:xfrm>
            <a:off x="5670550" y="3141663"/>
            <a:ext cx="5257800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66FF33"/>
                </a:solidFill>
                <a:latin typeface="Brush Script MT" pitchFamily="66" charset="0"/>
              </a:rPr>
              <a:t>“The green leaves of summer” </a:t>
            </a:r>
            <a:endParaRPr lang="es-BO" sz="4000">
              <a:solidFill>
                <a:srgbClr val="66FF33"/>
              </a:solidFill>
              <a:latin typeface="Brush Script MT" pitchFamily="66" charset="0"/>
            </a:endParaRPr>
          </a:p>
        </p:txBody>
      </p:sp>
      <p:pic>
        <p:nvPicPr>
          <p:cNvPr id="2053" name="Picture 7" descr="the brothers four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41700"/>
            <a:ext cx="6319838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0" y="2997200"/>
            <a:ext cx="59959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8000">
                <a:solidFill>
                  <a:srgbClr val="00FF00"/>
                </a:solidFill>
                <a:latin typeface="Beanie" pitchFamily="2" charset="0"/>
              </a:rPr>
              <a:t>The Brothers Four</a:t>
            </a:r>
          </a:p>
        </p:txBody>
      </p:sp>
      <p:sp>
        <p:nvSpPr>
          <p:cNvPr id="7" name="WordArt 10"/>
          <p:cNvSpPr>
            <a:spLocks noChangeArrowheads="1" noChangeShapeType="1" noTextEdit="1"/>
          </p:cNvSpPr>
          <p:nvPr/>
        </p:nvSpPr>
        <p:spPr bwMode="auto">
          <a:xfrm>
            <a:off x="127000" y="1268413"/>
            <a:ext cx="5040313" cy="144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06"/>
              </a:avLst>
            </a:prstTxWarp>
          </a:bodyPr>
          <a:lstStyle/>
          <a:p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Arial Black"/>
              </a:rPr>
              <a:t>SINFONIA</a:t>
            </a:r>
          </a:p>
        </p:txBody>
      </p:sp>
      <p:sp>
        <p:nvSpPr>
          <p:cNvPr id="8" name="WordArt 10"/>
          <p:cNvSpPr>
            <a:spLocks noChangeArrowheads="1" noChangeShapeType="1" noTextEdit="1"/>
          </p:cNvSpPr>
          <p:nvPr/>
        </p:nvSpPr>
        <p:spPr bwMode="auto">
          <a:xfrm>
            <a:off x="6013450" y="4437063"/>
            <a:ext cx="5184775" cy="1438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06"/>
              </a:avLst>
            </a:prstTxWarp>
          </a:bodyPr>
          <a:lstStyle/>
          <a:p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Arial Black"/>
              </a:rPr>
              <a:t>EN VERDE</a:t>
            </a:r>
          </a:p>
        </p:txBody>
      </p:sp>
      <p:sp>
        <p:nvSpPr>
          <p:cNvPr id="2057" name="TextBox 6"/>
          <p:cNvSpPr txBox="1">
            <a:spLocks noChangeArrowheads="1"/>
          </p:cNvSpPr>
          <p:nvPr/>
        </p:nvSpPr>
        <p:spPr bwMode="auto">
          <a:xfrm>
            <a:off x="9390063" y="6381750"/>
            <a:ext cx="1382712" cy="307975"/>
          </a:xfrm>
          <a:prstGeom prst="rect">
            <a:avLst/>
          </a:prstGeom>
          <a:noFill/>
          <a:ln w="9525">
            <a:solidFill>
              <a:srgbClr val="66FF33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66FF33"/>
                </a:solidFill>
              </a:rPr>
              <a:t>AUTOMATICO</a:t>
            </a:r>
            <a:endParaRPr lang="es-BO" sz="1400" b="1">
              <a:solidFill>
                <a:srgbClr val="66FF33"/>
              </a:solidFill>
            </a:endParaRPr>
          </a:p>
        </p:txBody>
      </p:sp>
    </p:spTree>
  </p:cSld>
  <p:clrMapOvr>
    <a:masterClrMapping/>
  </p:clrMapOvr>
  <p:transition spd="slow" advClick="0" advTm="15000">
    <p:split orient="vert"/>
    <p:sndAc>
      <p:stSnd>
        <p:snd r:embed="rId2" name="wav. (8-8)The_Brothers_Four-The_Green_Leaves_Of_Summer-(wald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30422_c5f8562f608ccffbaba708cae3e57518_lar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188913"/>
            <a:ext cx="55991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latin typeface="Arial Black" pitchFamily="34" charset="0"/>
              </a:rPr>
              <a:t>A TIME TO BE REAPING, </a:t>
            </a:r>
            <a:endParaRPr lang="en-US" b="1">
              <a:latin typeface="Arial Black" pitchFamily="34" charset="0"/>
            </a:endParaRPr>
          </a:p>
        </p:txBody>
      </p:sp>
      <p:sp>
        <p:nvSpPr>
          <p:cNvPr id="3076" name="Rectangle 3"/>
          <p:cNvSpPr>
            <a:spLocks noChangeArrowheads="1"/>
          </p:cNvSpPr>
          <p:nvPr/>
        </p:nvSpPr>
        <p:spPr bwMode="auto">
          <a:xfrm>
            <a:off x="5599113" y="5876925"/>
            <a:ext cx="55991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latin typeface="Arial Black" pitchFamily="34" charset="0"/>
              </a:rPr>
              <a:t>A TIME TO BE SOWING. </a:t>
            </a:r>
          </a:p>
        </p:txBody>
      </p:sp>
      <p:sp>
        <p:nvSpPr>
          <p:cNvPr id="3077" name="Rectangle 4"/>
          <p:cNvSpPr>
            <a:spLocks noChangeArrowheads="1"/>
          </p:cNvSpPr>
          <p:nvPr/>
        </p:nvSpPr>
        <p:spPr bwMode="auto">
          <a:xfrm>
            <a:off x="1277938" y="692150"/>
            <a:ext cx="30368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latin typeface="Brush Script MT" pitchFamily="66" charset="0"/>
              </a:rPr>
              <a:t>Un tiempo para cosechar</a:t>
            </a:r>
            <a:endParaRPr lang="es-BO" sz="2800" b="1">
              <a:latin typeface="Brush Script MT" pitchFamily="66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823075" y="6334125"/>
            <a:ext cx="29162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latin typeface="Brush Script MT" pitchFamily="66" charset="0"/>
              </a:rPr>
              <a:t>un tiempo para sembrar</a:t>
            </a:r>
            <a:endParaRPr lang="es-BO" sz="2800" b="1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sinfonia en verde campo2a.jpg"/>
          <p:cNvPicPr>
            <a:picLocks noChangeAspect="1"/>
          </p:cNvPicPr>
          <p:nvPr/>
        </p:nvPicPr>
        <p:blipFill>
          <a:blip r:embed="rId2" cstate="print"/>
          <a:srcRect l="1056" t="1408" r="751" b="1454"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485775" y="188913"/>
            <a:ext cx="73453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Arial Black" pitchFamily="34" charset="0"/>
              </a:rPr>
              <a:t>THE GREEN LEAVES OF SUMMER </a:t>
            </a:r>
            <a:endParaRPr lang="es-BO" sz="280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5599113" y="5876925"/>
            <a:ext cx="55991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latin typeface="Arial Black" pitchFamily="34" charset="0"/>
              </a:rPr>
              <a:t>ARE CALLING ME HOME. </a:t>
            </a:r>
          </a:p>
        </p:txBody>
      </p:sp>
      <p:sp>
        <p:nvSpPr>
          <p:cNvPr id="4101" name="Rectangle 4"/>
          <p:cNvSpPr>
            <a:spLocks noChangeArrowheads="1"/>
          </p:cNvSpPr>
          <p:nvPr/>
        </p:nvSpPr>
        <p:spPr bwMode="auto">
          <a:xfrm>
            <a:off x="2430463" y="549275"/>
            <a:ext cx="35020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Brush Script MT" pitchFamily="66" charset="0"/>
              </a:rPr>
              <a:t>Las hojas verdes del verano </a:t>
            </a:r>
            <a:endParaRPr lang="es-BO" sz="2800" b="1">
              <a:solidFill>
                <a:schemeClr val="bg1"/>
              </a:solidFill>
              <a:latin typeface="Brush Script MT" pitchFamily="66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254875" y="6334125"/>
            <a:ext cx="23256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latin typeface="Brush Script MT" pitchFamily="66" charset="0"/>
              </a:rPr>
              <a:t>me llaman a casa</a:t>
            </a:r>
            <a:endParaRPr lang="es-BO" sz="2800" b="1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sinfonia en verde.0ma.jpg"/>
          <p:cNvPicPr>
            <a:picLocks noChangeAspect="1"/>
          </p:cNvPicPr>
          <p:nvPr/>
        </p:nvPicPr>
        <p:blipFill>
          <a:blip r:embed="rId2" cstate="print"/>
          <a:srcRect l="642" t="1050" r="974" b="250"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0" y="115888"/>
            <a:ext cx="73993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latin typeface="Arial Black" pitchFamily="34" charset="0"/>
              </a:rPr>
              <a:t> WAS SO GOOD TO BE YOUNG THEN,</a:t>
            </a:r>
            <a:endParaRPr lang="es-BO" sz="2800">
              <a:latin typeface="Arial Black" pitchFamily="34" charset="0"/>
            </a:endParaRPr>
          </a:p>
        </p:txBody>
      </p:sp>
      <p:sp>
        <p:nvSpPr>
          <p:cNvPr id="5124" name="Rectangle 3"/>
          <p:cNvSpPr>
            <a:spLocks noChangeArrowheads="1"/>
          </p:cNvSpPr>
          <p:nvPr/>
        </p:nvSpPr>
        <p:spPr bwMode="auto">
          <a:xfrm>
            <a:off x="5599113" y="5876925"/>
            <a:ext cx="55991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latin typeface="Arial Black" pitchFamily="34" charset="0"/>
              </a:rPr>
              <a:t>IN A SEASON OF PLENTY, </a:t>
            </a:r>
          </a:p>
        </p:txBody>
      </p:sp>
      <p:sp>
        <p:nvSpPr>
          <p:cNvPr id="5125" name="Rectangle 4"/>
          <p:cNvSpPr>
            <a:spLocks noChangeArrowheads="1"/>
          </p:cNvSpPr>
          <p:nvPr/>
        </p:nvSpPr>
        <p:spPr bwMode="auto">
          <a:xfrm>
            <a:off x="2070100" y="549275"/>
            <a:ext cx="30067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latin typeface="Brush Script MT" pitchFamily="66" charset="0"/>
              </a:rPr>
              <a:t>Fue tan bueno ser joven,</a:t>
            </a:r>
            <a:endParaRPr lang="es-BO" sz="2800" b="1">
              <a:latin typeface="Brush Script MT" pitchFamily="66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103938" y="6334125"/>
            <a:ext cx="44084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latin typeface="Brush Script MT" pitchFamily="66" charset="0"/>
              </a:rPr>
              <a:t>en aquella estación de la abundancia</a:t>
            </a:r>
            <a:endParaRPr lang="es-BO" sz="2800" b="1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sinfonia en verde.0u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1"/>
          <p:cNvSpPr>
            <a:spLocks noChangeArrowheads="1"/>
          </p:cNvSpPr>
          <p:nvPr/>
        </p:nvSpPr>
        <p:spPr bwMode="auto">
          <a:xfrm>
            <a:off x="0" y="188913"/>
            <a:ext cx="7399338" cy="522287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latin typeface="Arial Black" pitchFamily="34" charset="0"/>
              </a:rPr>
              <a:t>WHEN THE CATFISH WERE JUMPING</a:t>
            </a:r>
            <a:endParaRPr lang="es-BO" sz="2800">
              <a:latin typeface="Arial Black" pitchFamily="34" charset="0"/>
            </a:endParaRPr>
          </a:p>
        </p:txBody>
      </p:sp>
      <p:sp>
        <p:nvSpPr>
          <p:cNvPr id="6148" name="Rectangle 2"/>
          <p:cNvSpPr>
            <a:spLocks noChangeArrowheads="1"/>
          </p:cNvSpPr>
          <p:nvPr/>
        </p:nvSpPr>
        <p:spPr bwMode="auto">
          <a:xfrm>
            <a:off x="5599113" y="5876925"/>
            <a:ext cx="55991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latin typeface="Arial Black" pitchFamily="34" charset="0"/>
              </a:rPr>
              <a:t>AS HIGH AS THE SKY. </a:t>
            </a:r>
          </a:p>
        </p:txBody>
      </p:sp>
      <p:sp>
        <p:nvSpPr>
          <p:cNvPr id="6149" name="Rectangle 4"/>
          <p:cNvSpPr>
            <a:spLocks noChangeArrowheads="1"/>
          </p:cNvSpPr>
          <p:nvPr/>
        </p:nvSpPr>
        <p:spPr bwMode="auto">
          <a:xfrm>
            <a:off x="1638300" y="692150"/>
            <a:ext cx="3313113" cy="523875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Brush Script MT" pitchFamily="66" charset="0"/>
              </a:rPr>
              <a:t>Cuando el Catfish saltaba</a:t>
            </a:r>
            <a:endParaRPr lang="es-BO" sz="2800" b="1">
              <a:latin typeface="Brush Script MT" pitchFamily="66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967538" y="6334125"/>
            <a:ext cx="30241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Brush Script MT" pitchFamily="66" charset="0"/>
              </a:rPr>
              <a:t>A la altura del cielo</a:t>
            </a:r>
            <a:endParaRPr lang="es-BO" sz="2800" b="1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sinfonia en verde.0v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98225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1"/>
          <p:cNvSpPr>
            <a:spLocks noChangeArrowheads="1"/>
          </p:cNvSpPr>
          <p:nvPr/>
        </p:nvSpPr>
        <p:spPr bwMode="auto">
          <a:xfrm>
            <a:off x="0" y="188913"/>
            <a:ext cx="63198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latin typeface="Arial Black" pitchFamily="34" charset="0"/>
              </a:rPr>
              <a:t>A TIME JUST FOR PLANTING,</a:t>
            </a:r>
            <a:endParaRPr lang="es-BO" sz="2800">
              <a:latin typeface="Arial Black" pitchFamily="34" charset="0"/>
            </a:endParaRPr>
          </a:p>
        </p:txBody>
      </p:sp>
      <p:sp>
        <p:nvSpPr>
          <p:cNvPr id="7172" name="Rectangle 2"/>
          <p:cNvSpPr>
            <a:spLocks noChangeArrowheads="1"/>
          </p:cNvSpPr>
          <p:nvPr/>
        </p:nvSpPr>
        <p:spPr bwMode="auto">
          <a:xfrm>
            <a:off x="4878388" y="5949950"/>
            <a:ext cx="63198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latin typeface="Arial Black" pitchFamily="34" charset="0"/>
              </a:rPr>
              <a:t>A TIME JUST FOR PLOUGHING. </a:t>
            </a:r>
          </a:p>
        </p:txBody>
      </p:sp>
      <p:sp>
        <p:nvSpPr>
          <p:cNvPr id="7173" name="Rectangle 4"/>
          <p:cNvSpPr>
            <a:spLocks noChangeArrowheads="1"/>
          </p:cNvSpPr>
          <p:nvPr/>
        </p:nvSpPr>
        <p:spPr bwMode="auto">
          <a:xfrm>
            <a:off x="1135063" y="620713"/>
            <a:ext cx="3860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latin typeface="Brush Script MT" pitchFamily="66" charset="0"/>
              </a:rPr>
              <a:t>un tiempo solo para la siembra,</a:t>
            </a:r>
            <a:endParaRPr lang="es-BO" sz="2800" b="1">
              <a:latin typeface="Brush Script MT" pitchFamily="66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670550" y="6334125"/>
            <a:ext cx="41894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Brush Script MT" pitchFamily="66" charset="0"/>
              </a:rPr>
              <a:t>un tiempo solo para labrar</a:t>
            </a:r>
            <a:endParaRPr lang="es-BO" sz="2800" b="1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1303530481A5pJFG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217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1"/>
          <p:cNvSpPr>
            <a:spLocks noChangeArrowheads="1"/>
          </p:cNvSpPr>
          <p:nvPr/>
        </p:nvSpPr>
        <p:spPr bwMode="auto">
          <a:xfrm>
            <a:off x="0" y="188913"/>
            <a:ext cx="55991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latin typeface="Arial Black" pitchFamily="34" charset="0"/>
              </a:rPr>
              <a:t>A TIME TO BE COURTING </a:t>
            </a:r>
            <a:endParaRPr lang="es-BO" sz="2800">
              <a:latin typeface="Arial Black" pitchFamily="34" charset="0"/>
            </a:endParaRPr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5599113" y="5949950"/>
            <a:ext cx="55991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latin typeface="Arial Black" pitchFamily="34" charset="0"/>
              </a:rPr>
              <a:t>A GIRL OF YOUR OWN. </a:t>
            </a: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919163" y="549275"/>
            <a:ext cx="35591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Brush Script MT" pitchFamily="66" charset="0"/>
              </a:rPr>
              <a:t>un tiempo para cortejar</a:t>
            </a:r>
            <a:endParaRPr lang="es-BO" sz="2800" b="1">
              <a:latin typeface="Brush Script MT" pitchFamily="66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894513" y="6334125"/>
            <a:ext cx="27368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Brush Script MT" pitchFamily="66" charset="0"/>
              </a:rPr>
              <a:t>A tu propia chica </a:t>
            </a:r>
            <a:endParaRPr lang="es-BO" sz="2800" b="1">
              <a:latin typeface="Brush Script MT" pitchFamily="66" charset="0"/>
            </a:endParaRPr>
          </a:p>
        </p:txBody>
      </p:sp>
      <p:pic>
        <p:nvPicPr>
          <p:cNvPr id="8199" name="Picture 4" descr="1303530481A5pJFG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7425" y="2633663"/>
            <a:ext cx="3535363" cy="87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4" descr="1303530481A5pJFG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03838" y="2919413"/>
            <a:ext cx="2968625" cy="80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4" descr="1303530481A5pJFGU"/>
          <p:cNvPicPr>
            <a:picLocks noChangeAspect="1" noChangeArrowheads="1"/>
          </p:cNvPicPr>
          <p:nvPr/>
        </p:nvPicPr>
        <p:blipFill>
          <a:blip r:embed="rId5" cstate="print"/>
          <a:srcRect r="-9784" b="-5602"/>
          <a:stretch>
            <a:fillRect/>
          </a:stretch>
        </p:blipFill>
        <p:spPr bwMode="auto">
          <a:xfrm>
            <a:off x="8474075" y="1908175"/>
            <a:ext cx="1804988" cy="180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sinfonia en verde.4a.jpg"/>
          <p:cNvPicPr>
            <a:picLocks noChangeAspect="1"/>
          </p:cNvPicPr>
          <p:nvPr/>
        </p:nvPicPr>
        <p:blipFill>
          <a:blip r:embed="rId2" cstate="print"/>
          <a:srcRect l="227" t="1566" r="227" b="1566"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1"/>
          <p:cNvSpPr>
            <a:spLocks noChangeArrowheads="1"/>
          </p:cNvSpPr>
          <p:nvPr/>
        </p:nvSpPr>
        <p:spPr bwMode="auto">
          <a:xfrm>
            <a:off x="0" y="188913"/>
            <a:ext cx="73993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latin typeface="Arial Black" pitchFamily="34" charset="0"/>
              </a:rPr>
              <a:t>WAS SO GOOD TO BE YOUNG THEN, </a:t>
            </a:r>
            <a:endParaRPr lang="es-BO" sz="2800">
              <a:latin typeface="Arial Black" pitchFamily="34" charset="0"/>
            </a:endParaRPr>
          </a:p>
        </p:txBody>
      </p:sp>
      <p:sp>
        <p:nvSpPr>
          <p:cNvPr id="9220" name="Rectangle 2"/>
          <p:cNvSpPr>
            <a:spLocks noChangeArrowheads="1"/>
          </p:cNvSpPr>
          <p:nvPr/>
        </p:nvSpPr>
        <p:spPr bwMode="auto">
          <a:xfrm>
            <a:off x="4878388" y="5876925"/>
            <a:ext cx="63198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latin typeface="Arial Black" pitchFamily="34" charset="0"/>
              </a:rPr>
              <a:t>TO BE CLOSE TO THE EARTH,</a:t>
            </a:r>
            <a:endParaRPr lang="es-BO" sz="2800">
              <a:latin typeface="Arial Black" pitchFamily="34" charset="0"/>
            </a:endParaRPr>
          </a:p>
        </p:txBody>
      </p:sp>
      <p:sp>
        <p:nvSpPr>
          <p:cNvPr id="9221" name="Rectangle 4"/>
          <p:cNvSpPr>
            <a:spLocks noChangeArrowheads="1"/>
          </p:cNvSpPr>
          <p:nvPr/>
        </p:nvSpPr>
        <p:spPr bwMode="auto">
          <a:xfrm>
            <a:off x="1495425" y="620713"/>
            <a:ext cx="41592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latin typeface="Brush Script MT" pitchFamily="66" charset="0"/>
              </a:rPr>
              <a:t>¡Era tan bueno ser joven entonces</a:t>
            </a:r>
            <a:endParaRPr lang="es-BO" sz="2800" b="1">
              <a:latin typeface="Brush Script MT" pitchFamily="66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815013" y="6334125"/>
            <a:ext cx="3654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Brush Script MT" pitchFamily="66" charset="0"/>
              </a:rPr>
              <a:t>estar cerca de la tierra</a:t>
            </a:r>
            <a:endParaRPr lang="es-BO" sz="2800" b="1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sinfonia en verde.0ia.jpg"/>
          <p:cNvPicPr>
            <a:picLocks noChangeAspect="1"/>
          </p:cNvPicPr>
          <p:nvPr/>
        </p:nvPicPr>
        <p:blipFill>
          <a:blip r:embed="rId2" cstate="print"/>
          <a:srcRect b="1302"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0" y="115888"/>
            <a:ext cx="66786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latin typeface="Arial Black" pitchFamily="34" charset="0"/>
              </a:rPr>
              <a:t>AND TO STAND BY YOUR WIFE </a:t>
            </a:r>
            <a:endParaRPr lang="es-BO" sz="2800">
              <a:latin typeface="Arial Black" pitchFamily="34" charset="0"/>
            </a:endParaRPr>
          </a:p>
        </p:txBody>
      </p:sp>
      <p:sp>
        <p:nvSpPr>
          <p:cNvPr id="10244" name="Rectangle 2"/>
          <p:cNvSpPr>
            <a:spLocks noChangeArrowheads="1"/>
          </p:cNvSpPr>
          <p:nvPr/>
        </p:nvSpPr>
        <p:spPr bwMode="auto">
          <a:xfrm>
            <a:off x="5238750" y="5805488"/>
            <a:ext cx="59594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latin typeface="Arial Black" pitchFamily="34" charset="0"/>
              </a:rPr>
              <a:t>AT THE MOMENT OF BIRTH.</a:t>
            </a:r>
          </a:p>
        </p:txBody>
      </p:sp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1711325" y="549275"/>
            <a:ext cx="310991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latin typeface="Brush Script MT" pitchFamily="66" charset="0"/>
              </a:rPr>
              <a:t>Y estar junto a tu esposa</a:t>
            </a:r>
            <a:endParaRPr lang="es-BO" sz="2800" b="1">
              <a:latin typeface="Brush Script MT" pitchFamily="66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103938" y="6334125"/>
            <a:ext cx="3646487" cy="523875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Brush Script MT" pitchFamily="66" charset="0"/>
              </a:rPr>
              <a:t>en el momento del nacimiento</a:t>
            </a:r>
            <a:endParaRPr lang="es-BO" sz="2800" b="1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sinfonia en verde.9aa.jpg"/>
          <p:cNvPicPr>
            <a:picLocks noChangeAspect="1"/>
          </p:cNvPicPr>
          <p:nvPr/>
        </p:nvPicPr>
        <p:blipFill>
          <a:blip r:embed="rId2" cstate="print"/>
          <a:srcRect l="1183" t="3059" r="1181" b="1106"/>
          <a:stretch>
            <a:fillRect/>
          </a:stretch>
        </p:blipFill>
        <p:spPr bwMode="auto">
          <a:xfrm>
            <a:off x="0" y="0"/>
            <a:ext cx="11255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Dia25"/>
          <p:cNvPicPr>
            <a:picLocks noChangeAspect="1" noChangeArrowheads="1"/>
          </p:cNvPicPr>
          <p:nvPr/>
        </p:nvPicPr>
        <p:blipFill>
          <a:blip r:embed="rId2" cstate="print"/>
          <a:srcRect t="19853"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0" y="188913"/>
            <a:ext cx="55991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Arial Black" pitchFamily="34" charset="0"/>
              </a:rPr>
              <a:t>A TIME TO BE REAPING</a:t>
            </a:r>
            <a:endParaRPr lang="es-BO" sz="2800">
              <a:latin typeface="Arial Black" pitchFamily="34" charset="0"/>
            </a:endParaRPr>
          </a:p>
        </p:txBody>
      </p:sp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5599113" y="5876925"/>
            <a:ext cx="55991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Arial Black" pitchFamily="34" charset="0"/>
              </a:rPr>
              <a:t>A TIME TO BE SOWING</a:t>
            </a:r>
            <a:endParaRPr lang="es-BO" sz="2800">
              <a:latin typeface="Arial Black" pitchFamily="34" charset="0"/>
            </a:endParaRPr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919163" y="620713"/>
            <a:ext cx="35369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Brush Script MT" pitchFamily="66" charset="0"/>
              </a:rPr>
              <a:t>un tiempo para la cosecha</a:t>
            </a:r>
            <a:endParaRPr lang="es-BO" sz="2800" b="1">
              <a:latin typeface="Brush Script MT" pitchFamily="66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678613" y="6334125"/>
            <a:ext cx="33766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Brush Script MT" pitchFamily="66" charset="0"/>
              </a:rPr>
              <a:t>un tiempo para la siembra</a:t>
            </a:r>
            <a:endParaRPr lang="es-BO" sz="2800" b="1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sinfonia en verde.9ta.jpg"/>
          <p:cNvPicPr>
            <a:picLocks noChangeAspect="1"/>
          </p:cNvPicPr>
          <p:nvPr/>
        </p:nvPicPr>
        <p:blipFill>
          <a:blip r:embed="rId2" cstate="print"/>
          <a:srcRect l="1060" t="1163" r="1060" b="1163"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1"/>
          <p:cNvSpPr>
            <a:spLocks noChangeArrowheads="1"/>
          </p:cNvSpPr>
          <p:nvPr/>
        </p:nvSpPr>
        <p:spPr bwMode="auto">
          <a:xfrm>
            <a:off x="5599113" y="188913"/>
            <a:ext cx="55991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Arial Black" pitchFamily="34" charset="0"/>
              </a:rPr>
              <a:t>A TIME JUST FOR LIVING</a:t>
            </a:r>
            <a:endParaRPr lang="es-BO" sz="2800">
              <a:latin typeface="Arial Black" pitchFamily="34" charset="0"/>
            </a:endParaRPr>
          </a:p>
        </p:txBody>
      </p:sp>
      <p:sp>
        <p:nvSpPr>
          <p:cNvPr id="13316" name="Rectangle 2"/>
          <p:cNvSpPr>
            <a:spLocks noChangeArrowheads="1"/>
          </p:cNvSpPr>
          <p:nvPr/>
        </p:nvSpPr>
        <p:spPr bwMode="auto">
          <a:xfrm>
            <a:off x="0" y="5732463"/>
            <a:ext cx="55991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Arial Black" pitchFamily="34" charset="0"/>
              </a:rPr>
              <a:t>A PLACE FOR TO DIE</a:t>
            </a:r>
            <a:endParaRPr lang="es-BO" sz="2800">
              <a:latin typeface="Arial Black" pitchFamily="34" charset="0"/>
            </a:endParaRPr>
          </a:p>
        </p:txBody>
      </p:sp>
      <p:sp>
        <p:nvSpPr>
          <p:cNvPr id="13317" name="Rectangle 4"/>
          <p:cNvSpPr>
            <a:spLocks noChangeArrowheads="1"/>
          </p:cNvSpPr>
          <p:nvPr/>
        </p:nvSpPr>
        <p:spPr bwMode="auto">
          <a:xfrm>
            <a:off x="6535738" y="620713"/>
            <a:ext cx="38369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Brush Script MT" pitchFamily="66" charset="0"/>
              </a:rPr>
              <a:t>un tiempo solo para vivir</a:t>
            </a:r>
            <a:endParaRPr lang="es-BO" sz="2800" b="1">
              <a:latin typeface="Brush Script MT" pitchFamily="66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206500" y="6165850"/>
            <a:ext cx="30924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Brush Script MT" pitchFamily="66" charset="0"/>
              </a:rPr>
              <a:t>un lugar para morir</a:t>
            </a:r>
            <a:endParaRPr lang="es-BO" sz="2800" b="1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sinfonia en verde.9n.jpg"/>
          <p:cNvPicPr>
            <a:picLocks noChangeAspect="1"/>
          </p:cNvPicPr>
          <p:nvPr/>
        </p:nvPicPr>
        <p:blipFill>
          <a:blip r:embed="rId2" cstate="print"/>
          <a:srcRect l="789" t="1050" r="629" b="1302"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1"/>
          <p:cNvSpPr>
            <a:spLocks noChangeArrowheads="1"/>
          </p:cNvSpPr>
          <p:nvPr/>
        </p:nvSpPr>
        <p:spPr bwMode="auto">
          <a:xfrm>
            <a:off x="0" y="188913"/>
            <a:ext cx="77597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Arial Black" pitchFamily="34" charset="0"/>
              </a:rPr>
              <a:t>IT WAS SO GOOD TO BE YOUNG THEN</a:t>
            </a:r>
            <a:endParaRPr lang="es-BO" sz="2800">
              <a:latin typeface="Arial Black" pitchFamily="34" charset="0"/>
            </a:endParaRPr>
          </a:p>
        </p:txBody>
      </p:sp>
      <p:sp>
        <p:nvSpPr>
          <p:cNvPr id="14340" name="Rectangle 2"/>
          <p:cNvSpPr>
            <a:spLocks noChangeArrowheads="1"/>
          </p:cNvSpPr>
          <p:nvPr/>
        </p:nvSpPr>
        <p:spPr bwMode="auto">
          <a:xfrm>
            <a:off x="4878388" y="5876925"/>
            <a:ext cx="63198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Arial Black" pitchFamily="34" charset="0"/>
              </a:rPr>
              <a:t>TO BE CLOSE TO THE EARTH</a:t>
            </a:r>
            <a:endParaRPr lang="es-BO" sz="2800">
              <a:latin typeface="Arial Black" pitchFamily="34" charset="0"/>
            </a:endParaRPr>
          </a:p>
        </p:txBody>
      </p:sp>
      <p:sp>
        <p:nvSpPr>
          <p:cNvPr id="14341" name="Rectangle 4"/>
          <p:cNvSpPr>
            <a:spLocks noChangeArrowheads="1"/>
          </p:cNvSpPr>
          <p:nvPr/>
        </p:nvSpPr>
        <p:spPr bwMode="auto">
          <a:xfrm>
            <a:off x="2574925" y="692150"/>
            <a:ext cx="30051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latin typeface="Brush Script MT" pitchFamily="66" charset="0"/>
              </a:rPr>
              <a:t>Fue tan bueno ser joven,</a:t>
            </a:r>
            <a:endParaRPr lang="es-BO" sz="2800" b="1">
              <a:latin typeface="Brush Script MT" pitchFamily="66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6103938" y="6334125"/>
            <a:ext cx="3654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Brush Script MT" pitchFamily="66" charset="0"/>
              </a:rPr>
              <a:t>estar cerca de la tierra</a:t>
            </a:r>
            <a:endParaRPr lang="es-BO" sz="2800" b="1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mata"/>
          <p:cNvPicPr>
            <a:picLocks noChangeAspect="1" noChangeArrowheads="1"/>
          </p:cNvPicPr>
          <p:nvPr/>
        </p:nvPicPr>
        <p:blipFill>
          <a:blip r:embed="rId2" cstate="print"/>
          <a:srcRect t="8009"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1"/>
          <p:cNvSpPr>
            <a:spLocks noChangeArrowheads="1"/>
          </p:cNvSpPr>
          <p:nvPr/>
        </p:nvSpPr>
        <p:spPr bwMode="auto">
          <a:xfrm>
            <a:off x="0" y="188913"/>
            <a:ext cx="77597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Arial Black" pitchFamily="34" charset="0"/>
              </a:rPr>
              <a:t>NOW THE GREEN LEAVES OF SUMMER</a:t>
            </a:r>
            <a:endParaRPr lang="es-BO" sz="2800">
              <a:latin typeface="Arial Black" pitchFamily="34" charset="0"/>
            </a:endParaRPr>
          </a:p>
        </p:txBody>
      </p:sp>
      <p:sp>
        <p:nvSpPr>
          <p:cNvPr id="15364" name="Rectangle 2"/>
          <p:cNvSpPr>
            <a:spLocks noChangeArrowheads="1"/>
          </p:cNvSpPr>
          <p:nvPr/>
        </p:nvSpPr>
        <p:spPr bwMode="auto">
          <a:xfrm>
            <a:off x="5599113" y="5876925"/>
            <a:ext cx="55991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Arial Black" pitchFamily="34" charset="0"/>
              </a:rPr>
              <a:t>ARE CALLING ME HOME</a:t>
            </a:r>
            <a:endParaRPr lang="es-BO" sz="2800">
              <a:latin typeface="Arial Black" pitchFamily="34" charset="0"/>
            </a:endParaRPr>
          </a:p>
        </p:txBody>
      </p:sp>
      <p:sp>
        <p:nvSpPr>
          <p:cNvPr id="15365" name="Rectangle 4"/>
          <p:cNvSpPr>
            <a:spLocks noChangeArrowheads="1"/>
          </p:cNvSpPr>
          <p:nvPr/>
        </p:nvSpPr>
        <p:spPr bwMode="auto">
          <a:xfrm>
            <a:off x="1566863" y="620713"/>
            <a:ext cx="4192587" cy="523875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latin typeface="Brush Script MT" pitchFamily="66" charset="0"/>
              </a:rPr>
              <a:t>Ahora las hojas verdes del verano </a:t>
            </a:r>
            <a:endParaRPr lang="es-BO" sz="2800" b="1">
              <a:latin typeface="Brush Script MT" pitchFamily="66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254875" y="6334125"/>
            <a:ext cx="23256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latin typeface="Brush Script MT" pitchFamily="66" charset="0"/>
              </a:rPr>
              <a:t>me llaman a casa</a:t>
            </a:r>
            <a:endParaRPr lang="es-BO" sz="2800" b="1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1240125592LtkifDh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0" y="188913"/>
            <a:ext cx="77597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solidFill>
                  <a:srgbClr val="002060"/>
                </a:solidFill>
                <a:latin typeface="Arial Black" pitchFamily="34" charset="0"/>
              </a:rPr>
              <a:t>IT WAS SO GOOD TO BE YOUNG THEN</a:t>
            </a:r>
            <a:endParaRPr lang="es-BO" sz="280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6388" name="Rectangle 3"/>
          <p:cNvSpPr>
            <a:spLocks noChangeArrowheads="1"/>
          </p:cNvSpPr>
          <p:nvPr/>
        </p:nvSpPr>
        <p:spPr bwMode="auto">
          <a:xfrm>
            <a:off x="4806950" y="5949950"/>
            <a:ext cx="63912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Arial Black" pitchFamily="34" charset="0"/>
              </a:rPr>
              <a:t>TO BE CLOSE TO THE EARTH</a:t>
            </a:r>
            <a:endParaRPr lang="es-BO" sz="2800">
              <a:latin typeface="Arial Black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103938" y="6334125"/>
            <a:ext cx="3654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Brush Script MT" pitchFamily="66" charset="0"/>
              </a:rPr>
              <a:t>estar cerca de la tierra</a:t>
            </a:r>
            <a:endParaRPr lang="es-BO" sz="2800" b="1">
              <a:latin typeface="Brush Script MT" pitchFamily="66" charset="0"/>
            </a:endParaRPr>
          </a:p>
        </p:txBody>
      </p:sp>
      <p:sp>
        <p:nvSpPr>
          <p:cNvPr id="16390" name="Rectangle 5"/>
          <p:cNvSpPr>
            <a:spLocks noChangeArrowheads="1"/>
          </p:cNvSpPr>
          <p:nvPr/>
        </p:nvSpPr>
        <p:spPr bwMode="auto">
          <a:xfrm>
            <a:off x="990600" y="620713"/>
            <a:ext cx="30067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rgbClr val="002060"/>
                </a:solidFill>
                <a:latin typeface="Brush Script MT" pitchFamily="66" charset="0"/>
              </a:rPr>
              <a:t>Fue tan bueno ser joven</a:t>
            </a:r>
            <a:r>
              <a:rPr lang="es-ES" sz="2800">
                <a:solidFill>
                  <a:srgbClr val="002060"/>
                </a:solidFill>
                <a:latin typeface="Brush Script MT" pitchFamily="66" charset="0"/>
              </a:rPr>
              <a:t>,</a:t>
            </a:r>
            <a:endParaRPr lang="es-BO" sz="2800">
              <a:solidFill>
                <a:srgbClr val="00206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520258"/>
          <p:cNvPicPr>
            <a:picLocks noChangeAspect="1" noChangeArrowheads="1"/>
          </p:cNvPicPr>
          <p:nvPr/>
        </p:nvPicPr>
        <p:blipFill>
          <a:blip r:embed="rId2" cstate="print"/>
          <a:srcRect l="5113" t="7843" r="5113" b="8002"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0" y="188913"/>
            <a:ext cx="7759700" cy="522287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Arial Black" pitchFamily="34" charset="0"/>
              </a:rPr>
              <a:t>NOW THE GREEN LEAVES OF SUMMER</a:t>
            </a:r>
            <a:endParaRPr lang="es-BO" sz="2800">
              <a:latin typeface="Arial Black" pitchFamily="34" charset="0"/>
            </a:endParaRPr>
          </a:p>
        </p:txBody>
      </p:sp>
      <p:sp>
        <p:nvSpPr>
          <p:cNvPr id="17412" name="Rectangle 5"/>
          <p:cNvSpPr>
            <a:spLocks noChangeArrowheads="1"/>
          </p:cNvSpPr>
          <p:nvPr/>
        </p:nvSpPr>
        <p:spPr bwMode="auto">
          <a:xfrm>
            <a:off x="1566863" y="620713"/>
            <a:ext cx="4192587" cy="523875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latin typeface="Brush Script MT" pitchFamily="66" charset="0"/>
              </a:rPr>
              <a:t>Ahora las hojas verdes del verano </a:t>
            </a:r>
            <a:endParaRPr lang="es-BO" sz="2800" b="1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12813388697mys2W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5"/>
          <p:cNvSpPr>
            <a:spLocks noChangeArrowheads="1"/>
          </p:cNvSpPr>
          <p:nvPr/>
        </p:nvSpPr>
        <p:spPr bwMode="auto">
          <a:xfrm>
            <a:off x="127000" y="260350"/>
            <a:ext cx="55991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Arial Black" pitchFamily="34" charset="0"/>
              </a:rPr>
              <a:t>ARE CALLING ME HOME</a:t>
            </a:r>
            <a:endParaRPr lang="es-BO" sz="2800">
              <a:latin typeface="Arial Black" pitchFamily="34" charset="0"/>
            </a:endParaRPr>
          </a:p>
        </p:txBody>
      </p:sp>
      <p:sp>
        <p:nvSpPr>
          <p:cNvPr id="18436" name="Rectangle 3"/>
          <p:cNvSpPr>
            <a:spLocks noChangeArrowheads="1"/>
          </p:cNvSpPr>
          <p:nvPr/>
        </p:nvSpPr>
        <p:spPr bwMode="auto">
          <a:xfrm>
            <a:off x="1638300" y="765175"/>
            <a:ext cx="23256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latin typeface="Brush Script MT" pitchFamily="66" charset="0"/>
              </a:rPr>
              <a:t>me llaman a casa</a:t>
            </a:r>
            <a:endParaRPr lang="es-BO" sz="2800" b="1">
              <a:latin typeface="Brush Script MT" pitchFamily="66" charset="0"/>
            </a:endParaRPr>
          </a:p>
        </p:txBody>
      </p:sp>
      <p:sp>
        <p:nvSpPr>
          <p:cNvPr id="5" name="Text Box 17"/>
          <p:cNvSpPr txBox="1">
            <a:spLocks noChangeArrowheads="1"/>
          </p:cNvSpPr>
          <p:nvPr/>
        </p:nvSpPr>
        <p:spPr bwMode="auto">
          <a:xfrm>
            <a:off x="2719388" y="6092825"/>
            <a:ext cx="37925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UY" sz="2800" b="1" i="1">
                <a:latin typeface="Arial Black" pitchFamily="34" charset="0"/>
              </a:rPr>
              <a:t>walnalo@yahoo.es</a:t>
            </a:r>
            <a:endParaRPr lang="es-ES" sz="2800" b="1" i="1"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1198225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86637" y="152400"/>
            <a:ext cx="10824951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73274" y="304800"/>
            <a:ext cx="10451677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132520" y="2209800"/>
            <a:ext cx="373274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66149" y="5791200"/>
            <a:ext cx="4667872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11198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9423" y="4572000"/>
            <a:ext cx="3110618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1119822" y="2590803"/>
            <a:ext cx="130646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159025" y="3352803"/>
          <a:ext cx="3919379" cy="1475423"/>
        </p:xfrm>
        <a:graphic>
          <a:graphicData uri="http://schemas.openxmlformats.org/drawingml/2006/table">
            <a:tbl>
              <a:tblPr/>
              <a:tblGrid>
                <a:gridCol w="1355064"/>
                <a:gridCol w="1281185"/>
                <a:gridCol w="128313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1119822" y="2895603"/>
            <a:ext cx="3919379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159025" y="2895603"/>
            <a:ext cx="3919379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1119822" y="3352800"/>
          <a:ext cx="3919379" cy="1456944"/>
        </p:xfrm>
        <a:graphic>
          <a:graphicData uri="http://schemas.openxmlformats.org/drawingml/2006/table">
            <a:tbl>
              <a:tblPr/>
              <a:tblGrid>
                <a:gridCol w="1355064"/>
                <a:gridCol w="1281185"/>
                <a:gridCol w="128313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746549" y="685800"/>
            <a:ext cx="9705128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86637" y="2362203"/>
            <a:ext cx="11198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YT. Sinfonia en verde-The green leaves of Summer (CH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YT. Sinfonia en verde-The green leaves of Summer (CH)</Template>
  <TotalTime>1</TotalTime>
  <Words>384</Words>
  <Application>Microsoft Office PowerPoint</Application>
  <PresentationFormat>Personalizado</PresentationFormat>
  <Paragraphs>91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5" baseType="lpstr">
      <vt:lpstr>Arial</vt:lpstr>
      <vt:lpstr>Calibri</vt:lpstr>
      <vt:lpstr>Arial Black</vt:lpstr>
      <vt:lpstr>Brush Script MT</vt:lpstr>
      <vt:lpstr>Beanie</vt:lpstr>
      <vt:lpstr>YT. Sinfonia en verde-The green leaves of Summer (CH)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2014-11-25T13:42:24Z</dcterms:created>
  <dcterms:modified xsi:type="dcterms:W3CDTF">2014-11-25T13:44:21Z</dcterms:modified>
</cp:coreProperties>
</file>